
<file path=[Content_Types].xml><?xml version="1.0" encoding="utf-8"?>
<Types xmlns="http://schemas.openxmlformats.org/package/2006/content-types">
  <Default Extension="png" ContentType="image/png"/>
  <Default Extension="svg" ContentType="image/sv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heme/theme3.xml" ContentType="application/vnd.openxmlformats-officedocument.them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heme/theme4.xml" ContentType="application/vnd.openxmlformats-officedocument.them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1.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4.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5.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6.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7.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8.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notesSlides/notesSlide9.xml" ContentType="application/vnd.openxmlformats-officedocument.presentationml.notesSlide+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10.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notesSlides/notesSlide12.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notesSlides/notesSlide13.xml" ContentType="application/vnd.openxmlformats-officedocument.presentationml.notesSlide+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notesSlides/notesSlide14.xml" ContentType="application/vnd.openxmlformats-officedocument.presentationml.notesSlide+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notesSlides/notesSlide15.xml" ContentType="application/vnd.openxmlformats-officedocument.presentationml.notesSlide+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notesSlides/notesSlide16.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notesSlides/notesSlide17.xml" ContentType="application/vnd.openxmlformats-officedocument.presentationml.notesSlide+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notesSlides/notesSlide18.xml" ContentType="application/vnd.openxmlformats-officedocument.presentationml.notesSlide+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notesSlides/notesSlide19.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notesSlides/notesSlide20.xml" ContentType="application/vnd.openxmlformats-officedocument.presentationml.notesSlide+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notesSlides/notesSlide21.xml" ContentType="application/vnd.openxmlformats-officedocument.presentationml.notesSlide+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media/image4.svg" ContentType="image/sv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4035" r:id="rId2"/>
  </p:sldMasterIdLst>
  <p:notesMasterIdLst>
    <p:notesMasterId r:id="rId25"/>
  </p:notesMasterIdLst>
  <p:handoutMasterIdLst>
    <p:handoutMasterId r:id="rId26"/>
  </p:handoutMasterIdLst>
  <p:sldIdLst>
    <p:sldId id="2144212230" r:id="rId3"/>
    <p:sldId id="2144212023" r:id="rId4"/>
    <p:sldId id="2144212053" r:id="rId5"/>
    <p:sldId id="2144212046" r:id="rId6"/>
    <p:sldId id="2144212220" r:id="rId7"/>
    <p:sldId id="2144212226" r:id="rId8"/>
    <p:sldId id="2144212056" r:id="rId9"/>
    <p:sldId id="2561" r:id="rId10"/>
    <p:sldId id="2144212219" r:id="rId11"/>
    <p:sldId id="4492" r:id="rId12"/>
    <p:sldId id="2144212039" r:id="rId13"/>
    <p:sldId id="2144211740" r:id="rId14"/>
    <p:sldId id="2849" r:id="rId15"/>
    <p:sldId id="2144212227" r:id="rId16"/>
    <p:sldId id="2144212215" r:id="rId17"/>
    <p:sldId id="2144212228" r:id="rId18"/>
    <p:sldId id="2144212229" r:id="rId19"/>
    <p:sldId id="2144212030" r:id="rId20"/>
    <p:sldId id="2144212045" r:id="rId21"/>
    <p:sldId id="2144212034" r:id="rId22"/>
    <p:sldId id="2144211988" r:id="rId23"/>
    <p:sldId id="5672" r:id="rId24"/>
  </p:sldIdLst>
  <p:sldSz cx="12192000" cy="6858000"/>
  <p:notesSz cx="7315200" cy="123444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E8C2F8C-F266-4849-990D-AADE855AEF75}">
          <p14:sldIdLst>
            <p14:sldId id="2144212230"/>
            <p14:sldId id="2144212023"/>
            <p14:sldId id="2144212053"/>
            <p14:sldId id="2144212046"/>
            <p14:sldId id="2144212220"/>
            <p14:sldId id="2144212226"/>
            <p14:sldId id="2144212056"/>
            <p14:sldId id="2561"/>
            <p14:sldId id="2144212219"/>
            <p14:sldId id="4492"/>
            <p14:sldId id="2144212039"/>
            <p14:sldId id="2144211740"/>
            <p14:sldId id="2849"/>
            <p14:sldId id="2144212227"/>
            <p14:sldId id="2144212215"/>
            <p14:sldId id="2144212228"/>
            <p14:sldId id="2144212229"/>
            <p14:sldId id="2144212030"/>
            <p14:sldId id="2144212045"/>
            <p14:sldId id="2144212034"/>
            <p14:sldId id="2144211988"/>
            <p14:sldId id="56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b Ure" initials="BU" lastIdx="0" clrIdx="0">
    <p:extLst>
      <p:ext uri="{19B8F6BF-5375-455C-9EA6-DF929625EA0E}">
        <p15:presenceInfo xmlns:p15="http://schemas.microsoft.com/office/powerpoint/2012/main" userId="51eff6300c8e35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D2A"/>
    <a:srgbClr val="FACD62"/>
    <a:srgbClr val="FCFBFA"/>
    <a:srgbClr val="8A8A8A"/>
    <a:srgbClr val="AE562C"/>
    <a:srgbClr val="759C6C"/>
    <a:srgbClr val="000000"/>
    <a:srgbClr val="FFFFFF"/>
    <a:srgbClr val="8B8580"/>
    <a:srgbClr val="E6E3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6136" autoAdjust="0"/>
  </p:normalViewPr>
  <p:slideViewPr>
    <p:cSldViewPr snapToGrid="0" showGuides="1">
      <p:cViewPr>
        <p:scale>
          <a:sx n="110" d="100"/>
          <a:sy n="110" d="100"/>
        </p:scale>
        <p:origin x="610" y="226"/>
      </p:cViewPr>
      <p:guideLst>
        <p:guide orient="horz" pos="2160"/>
        <p:guide pos="3840"/>
      </p:guideLst>
    </p:cSldViewPr>
  </p:slideViewPr>
  <p:outlineViewPr>
    <p:cViewPr>
      <p:scale>
        <a:sx n="33" d="100"/>
        <a:sy n="33" d="100"/>
      </p:scale>
      <p:origin x="0" y="-22096"/>
    </p:cViewPr>
  </p:outlineViewPr>
  <p:notesTextViewPr>
    <p:cViewPr>
      <p:scale>
        <a:sx n="3" d="2"/>
        <a:sy n="3" d="2"/>
      </p:scale>
      <p:origin x="0" y="0"/>
    </p:cViewPr>
  </p:notesTextViewPr>
  <p:sorterViewPr>
    <p:cViewPr>
      <p:scale>
        <a:sx n="1" d="1"/>
        <a:sy n="1" d="1"/>
      </p:scale>
      <p:origin x="0" y="-2002"/>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Users\alexroedling\Documents\MySQL\Cloud\Cloud%20Launch%202020\MySQL%20Database%20Service\Pricing\TCO%20Calculations\mysql_cloud_tco_v2.xlsx"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extLst>
              <c:ext xmlns:c16="http://schemas.microsoft.com/office/drawing/2014/chart" uri="{C3380CC4-5D6E-409C-BE32-E72D297353CC}">
                <c16:uniqueId val="{00000007-1AB0-4047-90BF-CE9815335F98}"/>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1-1AB0-4047-90BF-CE9815335F98}"/>
              </c:ext>
            </c:extLst>
          </c:dPt>
          <c:dPt>
            <c:idx val="2"/>
            <c:invertIfNegative val="0"/>
            <c:bubble3D val="0"/>
            <c:spPr>
              <a:solidFill>
                <a:srgbClr val="00758F"/>
              </a:solidFill>
              <a:ln>
                <a:noFill/>
              </a:ln>
              <a:effectLst/>
            </c:spPr>
            <c:extLst>
              <c:ext xmlns:c16="http://schemas.microsoft.com/office/drawing/2014/chart" uri="{C3380CC4-5D6E-409C-BE32-E72D297353CC}">
                <c16:uniqueId val="{00000003-1AB0-4047-90BF-CE9815335F98}"/>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1AB0-4047-90BF-CE9815335F98}"/>
              </c:ext>
            </c:extLst>
          </c:dPt>
          <c:dLbls>
            <c:dLbl>
              <c:idx val="0"/>
              <c:spPr>
                <a:noFill/>
                <a:ln>
                  <a:noFill/>
                </a:ln>
                <a:effectLst/>
              </c:spPr>
              <c:txPr>
                <a:bodyPr rot="0" spcFirstLastPara="1" vertOverflow="ellipsis" vert="horz" wrap="square" anchor="ctr" anchorCtr="1"/>
                <a:lstStyle/>
                <a:p>
                  <a:pPr>
                    <a:defRPr sz="1200" b="1" i="0" u="none" strike="noStrike" kern="1200" baseline="0" smtId="4294967295">
                      <a:solidFill>
                        <a:schemeClr val="tx2"/>
                      </a:solidFill>
                      <a:latin typeface="+mn-lt"/>
                      <a:ea typeface="+mn-ea"/>
                      <a:cs typeface="+mn-cs"/>
                    </a:defRPr>
                  </a:pPr>
                  <a:endParaRPr lang="pt-BR"/>
                </a:p>
              </c:txPr>
              <c:showLegendKey val="0"/>
              <c:showVal val="1"/>
              <c:showCatName val="0"/>
              <c:showSerName val="0"/>
              <c:showPercent val="0"/>
              <c:showBubbleSize val="0"/>
              <c:extLst>
                <c:ext xmlns:c16="http://schemas.microsoft.com/office/drawing/2014/chart" uri="{C3380CC4-5D6E-409C-BE32-E72D297353CC}">
                  <c16:uniqueId val="{00000007-1AB0-4047-90BF-CE9815335F98}"/>
                </c:ext>
              </c:extLst>
            </c:dLbl>
            <c:spPr>
              <a:noFill/>
              <a:ln>
                <a:noFill/>
              </a:ln>
              <a:effectLst/>
            </c:spPr>
            <c:txPr>
              <a:bodyPr rot="0" spcFirstLastPara="1" vertOverflow="ellipsis" vert="horz" wrap="square" anchor="ctr" anchorCtr="1"/>
              <a:lstStyle/>
              <a:p>
                <a:pPr>
                  <a:defRPr sz="1200" b="0" i="0" u="none" strike="noStrike" kern="1200" baseline="0" smtId="4294967295">
                    <a:solidFill>
                      <a:schemeClr val="tx2"/>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c:spPr>
                </c15:leaderLines>
              </c:ext>
            </c:extLst>
          </c:dLbls>
          <c:cat>
            <c:strRef>
              <c:f>'MDS All E3'!$A$21:$A$24</c:f>
              <c:strCache>
                <c:ptCount val="4"/>
                <c:pt idx="0">
                  <c:v>MySQL Database Service</c:v>
                </c:pt>
                <c:pt idx="1">
                  <c:v>Amazon RDS </c:v>
                </c:pt>
                <c:pt idx="2">
                  <c:v>Microsoft Azure</c:v>
                </c:pt>
                <c:pt idx="3">
                  <c:v>Google Cloud SQL</c:v>
                </c:pt>
              </c:strCache>
            </c:strRef>
          </c:cat>
          <c:val>
            <c:numRef>
              <c:f>'MDS All E3'!$P$21:$P$24</c:f>
              <c:numCache>
                <c:formatCode>"$"#,##0</c:formatCode>
                <c:ptCount val="4"/>
                <c:pt idx="0">
                  <c:v>65832.960000000006</c:v>
                </c:pt>
                <c:pt idx="1">
                  <c:v>215652</c:v>
                </c:pt>
                <c:pt idx="2">
                  <c:v>212973.6</c:v>
                </c:pt>
                <c:pt idx="3">
                  <c:v>170243.52</c:v>
                </c:pt>
              </c:numCache>
            </c:numRef>
          </c:val>
          <c:extLst>
            <c:ext xmlns:c16="http://schemas.microsoft.com/office/drawing/2014/chart" uri="{C3380CC4-5D6E-409C-BE32-E72D297353CC}">
              <c16:uniqueId val="{00000006-1AB0-4047-90BF-CE9815335F98}"/>
            </c:ext>
          </c:extLst>
        </c:ser>
        <c:dLbls>
          <c:showLegendKey val="0"/>
          <c:showVal val="0"/>
          <c:showCatName val="0"/>
          <c:showSerName val="0"/>
          <c:showPercent val="0"/>
          <c:showBubbleSize val="0"/>
        </c:dLbls>
        <c:gapWidth val="219"/>
        <c:overlap val="-27"/>
        <c:axId val="1669354383"/>
        <c:axId val="1669376591"/>
      </c:barChart>
      <c:catAx>
        <c:axId val="16693543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smtId="4294967295">
                <a:solidFill>
                  <a:schemeClr val="tx2"/>
                </a:solidFill>
                <a:latin typeface="+mn-lt"/>
                <a:ea typeface="+mn-ea"/>
                <a:cs typeface="+mn-cs"/>
              </a:defRPr>
            </a:pPr>
            <a:endParaRPr lang="pt-BR"/>
          </a:p>
        </c:txPr>
        <c:crossAx val="1669376591"/>
        <c:crosses val="autoZero"/>
        <c:auto val="0"/>
        <c:lblAlgn val="ctr"/>
        <c:lblOffset val="100"/>
        <c:noMultiLvlLbl val="0"/>
      </c:catAx>
      <c:valAx>
        <c:axId val="1669376591"/>
        <c:scaling>
          <c:orientation val="minMax"/>
          <c:max val="250000"/>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smtId="4294967295">
                <a:solidFill>
                  <a:schemeClr val="tx2"/>
                </a:solidFill>
                <a:latin typeface="+mn-lt"/>
                <a:ea typeface="+mn-ea"/>
                <a:cs typeface="+mn-cs"/>
              </a:defRPr>
            </a:pPr>
            <a:endParaRPr lang="pt-BR"/>
          </a:p>
        </c:txPr>
        <c:crossAx val="166935438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smtId="4294967295">
          <a:solidFill>
            <a:schemeClr val="tx2"/>
          </a:solidFill>
        </a:defRPr>
      </a:pPr>
      <a:endParaRPr lang="pt-B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5 Year Custom Apps + Database TCO</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pt-BR"/>
        </a:p>
      </c:txPr>
    </c:title>
    <c:autoTitleDeleted val="0"/>
    <c:plotArea>
      <c:layout/>
      <c:barChart>
        <c:barDir val="col"/>
        <c:grouping val="stacked"/>
        <c:varyColors val="0"/>
        <c:ser>
          <c:idx val="0"/>
          <c:order val="0"/>
          <c:tx>
            <c:strRef>
              <c:f>Sheet1!$B$1</c:f>
              <c:strCache>
                <c:ptCount val="1"/>
                <c:pt idx="0">
                  <c:v>Compute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Sheet1!$A$2:$A$4</c:f>
              <c:strCache>
                <c:ptCount val="3"/>
                <c:pt idx="0">
                  <c:v>OCI Services</c:v>
                </c:pt>
                <c:pt idx="1">
                  <c:v>OnPrem</c:v>
                </c:pt>
                <c:pt idx="2">
                  <c:v>AWS</c:v>
                </c:pt>
              </c:strCache>
            </c:strRef>
          </c:cat>
          <c:val>
            <c:numRef>
              <c:f>Sheet1!$B$2:$B$4</c:f>
              <c:numCache>
                <c:formatCode>#,##0_);[Red]\(#,##0\)</c:formatCode>
                <c:ptCount val="3"/>
                <c:pt idx="0">
                  <c:v>17181.36</c:v>
                </c:pt>
                <c:pt idx="1">
                  <c:v>10640</c:v>
                </c:pt>
                <c:pt idx="2">
                  <c:v>143061.12</c:v>
                </c:pt>
              </c:numCache>
            </c:numRef>
          </c:val>
          <c:extLst>
            <c:ext xmlns:c16="http://schemas.microsoft.com/office/drawing/2014/chart" uri="{C3380CC4-5D6E-409C-BE32-E72D297353CC}">
              <c16:uniqueId val="{00000000-E223-4A4F-A732-998074FC870C}"/>
            </c:ext>
          </c:extLst>
        </c:ser>
        <c:ser>
          <c:idx val="1"/>
          <c:order val="1"/>
          <c:tx>
            <c:strRef>
              <c:f>Sheet1!$C$1</c:f>
              <c:strCache>
                <c:ptCount val="1"/>
                <c:pt idx="0">
                  <c:v>Storage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Sheet1!$A$2:$A$4</c:f>
              <c:strCache>
                <c:ptCount val="3"/>
                <c:pt idx="0">
                  <c:v>OCI Services</c:v>
                </c:pt>
                <c:pt idx="1">
                  <c:v>OnPrem</c:v>
                </c:pt>
                <c:pt idx="2">
                  <c:v>AWS</c:v>
                </c:pt>
              </c:strCache>
            </c:strRef>
          </c:cat>
          <c:val>
            <c:numRef>
              <c:f>Sheet1!$C$2:$C$4</c:f>
              <c:numCache>
                <c:formatCode>#,##0_);[Red]\(#,##0\)</c:formatCode>
                <c:ptCount val="3"/>
                <c:pt idx="0">
                  <c:v>154275</c:v>
                </c:pt>
                <c:pt idx="1">
                  <c:v>161812</c:v>
                </c:pt>
                <c:pt idx="2">
                  <c:v>246000</c:v>
                </c:pt>
              </c:numCache>
            </c:numRef>
          </c:val>
          <c:extLst>
            <c:ext xmlns:c16="http://schemas.microsoft.com/office/drawing/2014/chart" uri="{C3380CC4-5D6E-409C-BE32-E72D297353CC}">
              <c16:uniqueId val="{00000001-E223-4A4F-A732-998074FC870C}"/>
            </c:ext>
          </c:extLst>
        </c:ser>
        <c:ser>
          <c:idx val="2"/>
          <c:order val="2"/>
          <c:tx>
            <c:strRef>
              <c:f>Sheet1!$D$1</c:f>
              <c:strCache>
                <c:ptCount val="1"/>
                <c:pt idx="0">
                  <c:v>Networking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Sheet1!$A$2:$A$4</c:f>
              <c:strCache>
                <c:ptCount val="3"/>
                <c:pt idx="0">
                  <c:v>OCI Services</c:v>
                </c:pt>
                <c:pt idx="1">
                  <c:v>OnPrem</c:v>
                </c:pt>
                <c:pt idx="2">
                  <c:v>AWS</c:v>
                </c:pt>
              </c:strCache>
            </c:strRef>
          </c:cat>
          <c:val>
            <c:numRef>
              <c:f>Sheet1!$D$2:$D$4</c:f>
              <c:numCache>
                <c:formatCode>#,##0_);[Red]\(#,##0\)</c:formatCode>
                <c:ptCount val="3"/>
                <c:pt idx="0">
                  <c:v>0</c:v>
                </c:pt>
                <c:pt idx="1">
                  <c:v>34490.400000000001</c:v>
                </c:pt>
                <c:pt idx="2">
                  <c:v>0</c:v>
                </c:pt>
              </c:numCache>
            </c:numRef>
          </c:val>
          <c:extLst>
            <c:ext xmlns:c16="http://schemas.microsoft.com/office/drawing/2014/chart" uri="{C3380CC4-5D6E-409C-BE32-E72D297353CC}">
              <c16:uniqueId val="{00000002-E223-4A4F-A732-998074FC870C}"/>
            </c:ext>
          </c:extLst>
        </c:ser>
        <c:ser>
          <c:idx val="3"/>
          <c:order val="3"/>
          <c:tx>
            <c:strRef>
              <c:f>Sheet1!$E$1</c:f>
              <c:strCache>
                <c:ptCount val="1"/>
                <c:pt idx="0">
                  <c:v>OS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cat>
            <c:strRef>
              <c:f>Sheet1!$A$2:$A$4</c:f>
              <c:strCache>
                <c:ptCount val="3"/>
                <c:pt idx="0">
                  <c:v>OCI Services</c:v>
                </c:pt>
                <c:pt idx="1">
                  <c:v>OnPrem</c:v>
                </c:pt>
                <c:pt idx="2">
                  <c:v>AWS</c:v>
                </c:pt>
              </c:strCache>
            </c:strRef>
          </c:cat>
          <c:val>
            <c:numRef>
              <c:f>Sheet1!$E$2:$E$4</c:f>
              <c:numCache>
                <c:formatCode>#,##0_);[Red]\(#,##0\)</c:formatCode>
                <c:ptCount val="3"/>
                <c:pt idx="0">
                  <c:v>0</c:v>
                </c:pt>
                <c:pt idx="1">
                  <c:v>6000</c:v>
                </c:pt>
                <c:pt idx="2">
                  <c:v>0</c:v>
                </c:pt>
              </c:numCache>
            </c:numRef>
          </c:val>
          <c:extLst>
            <c:ext xmlns:c16="http://schemas.microsoft.com/office/drawing/2014/chart" uri="{C3380CC4-5D6E-409C-BE32-E72D297353CC}">
              <c16:uniqueId val="{00000004-E223-4A4F-A732-998074FC870C}"/>
            </c:ext>
          </c:extLst>
        </c:ser>
        <c:ser>
          <c:idx val="4"/>
          <c:order val="4"/>
          <c:tx>
            <c:strRef>
              <c:f>Sheet1!$F$1</c:f>
              <c:strCache>
                <c:ptCount val="1"/>
                <c:pt idx="0">
                  <c:v>Database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cat>
            <c:strRef>
              <c:f>Sheet1!$A$2:$A$4</c:f>
              <c:strCache>
                <c:ptCount val="3"/>
                <c:pt idx="0">
                  <c:v>OCI Services</c:v>
                </c:pt>
                <c:pt idx="1">
                  <c:v>OnPrem</c:v>
                </c:pt>
                <c:pt idx="2">
                  <c:v>AWS</c:v>
                </c:pt>
              </c:strCache>
            </c:strRef>
          </c:cat>
          <c:val>
            <c:numRef>
              <c:f>Sheet1!$F$2:$F$4</c:f>
              <c:numCache>
                <c:formatCode>#,##0_);[Red]\(#,##0\)</c:formatCode>
                <c:ptCount val="3"/>
                <c:pt idx="0">
                  <c:v>559894.93920000002</c:v>
                </c:pt>
                <c:pt idx="1">
                  <c:v>1397760</c:v>
                </c:pt>
                <c:pt idx="2">
                  <c:v>2795520</c:v>
                </c:pt>
              </c:numCache>
            </c:numRef>
          </c:val>
          <c:extLst>
            <c:ext xmlns:c16="http://schemas.microsoft.com/office/drawing/2014/chart" uri="{C3380CC4-5D6E-409C-BE32-E72D297353CC}">
              <c16:uniqueId val="{00000005-E223-4A4F-A732-998074FC870C}"/>
            </c:ext>
          </c:extLst>
        </c:ser>
        <c:ser>
          <c:idx val="5"/>
          <c:order val="5"/>
          <c:tx>
            <c:strRef>
              <c:f>Sheet1!$G$1</c:f>
              <c:strCache>
                <c:ptCount val="1"/>
                <c:pt idx="0">
                  <c:v>WebLogic</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invertIfNegative val="0"/>
          <c:cat>
            <c:strRef>
              <c:f>Sheet1!$A$2:$A$4</c:f>
              <c:strCache>
                <c:ptCount val="3"/>
                <c:pt idx="0">
                  <c:v>OCI Services</c:v>
                </c:pt>
                <c:pt idx="1">
                  <c:v>OnPrem</c:v>
                </c:pt>
                <c:pt idx="2">
                  <c:v>AWS</c:v>
                </c:pt>
              </c:strCache>
            </c:strRef>
          </c:cat>
          <c:val>
            <c:numRef>
              <c:f>Sheet1!$G$2:$G$4</c:f>
              <c:numCache>
                <c:formatCode>#,##0_);[Red]\(#,##0\)</c:formatCode>
                <c:ptCount val="3"/>
                <c:pt idx="0">
                  <c:v>0</c:v>
                </c:pt>
                <c:pt idx="1">
                  <c:v>0</c:v>
                </c:pt>
                <c:pt idx="2">
                  <c:v>0</c:v>
                </c:pt>
              </c:numCache>
            </c:numRef>
          </c:val>
          <c:extLst>
            <c:ext xmlns:c16="http://schemas.microsoft.com/office/drawing/2014/chart" uri="{C3380CC4-5D6E-409C-BE32-E72D297353CC}">
              <c16:uniqueId val="{00000006-E223-4A4F-A732-998074FC870C}"/>
            </c:ext>
          </c:extLst>
        </c:ser>
        <c:ser>
          <c:idx val="6"/>
          <c:order val="6"/>
          <c:tx>
            <c:strRef>
              <c:f>Sheet1!$H$1</c:f>
              <c:strCache>
                <c:ptCount val="1"/>
                <c:pt idx="0">
                  <c:v>Headcount</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invertIfNegative val="0"/>
          <c:cat>
            <c:strRef>
              <c:f>Sheet1!$A$2:$A$4</c:f>
              <c:strCache>
                <c:ptCount val="3"/>
                <c:pt idx="0">
                  <c:v>OCI Services</c:v>
                </c:pt>
                <c:pt idx="1">
                  <c:v>OnPrem</c:v>
                </c:pt>
                <c:pt idx="2">
                  <c:v>AWS</c:v>
                </c:pt>
              </c:strCache>
            </c:strRef>
          </c:cat>
          <c:val>
            <c:numRef>
              <c:f>Sheet1!$H$2:$H$4</c:f>
              <c:numCache>
                <c:formatCode>#,##0_);[Red]\(#,##0\)</c:formatCode>
                <c:ptCount val="3"/>
                <c:pt idx="0">
                  <c:v>292500</c:v>
                </c:pt>
                <c:pt idx="1">
                  <c:v>468000</c:v>
                </c:pt>
                <c:pt idx="2">
                  <c:v>390000</c:v>
                </c:pt>
              </c:numCache>
            </c:numRef>
          </c:val>
          <c:extLst>
            <c:ext xmlns:c16="http://schemas.microsoft.com/office/drawing/2014/chart" uri="{C3380CC4-5D6E-409C-BE32-E72D297353CC}">
              <c16:uniqueId val="{00000007-E223-4A4F-A732-998074FC870C}"/>
            </c:ext>
          </c:extLst>
        </c:ser>
        <c:dLbls>
          <c:showLegendKey val="0"/>
          <c:showVal val="0"/>
          <c:showCatName val="0"/>
          <c:showSerName val="0"/>
          <c:showPercent val="0"/>
          <c:showBubbleSize val="0"/>
        </c:dLbls>
        <c:gapWidth val="150"/>
        <c:overlap val="100"/>
        <c:axId val="746772352"/>
        <c:axId val="746774880"/>
      </c:barChart>
      <c:catAx>
        <c:axId val="74677235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pt-BR"/>
          </a:p>
        </c:txPr>
        <c:crossAx val="746774880"/>
        <c:crosses val="autoZero"/>
        <c:auto val="0"/>
        <c:lblAlgn val="ctr"/>
        <c:lblOffset val="100"/>
        <c:noMultiLvlLbl val="0"/>
      </c:catAx>
      <c:valAx>
        <c:axId val="746774880"/>
        <c:scaling>
          <c:orientation val="minMax"/>
        </c:scaling>
        <c:delete val="0"/>
        <c:axPos val="l"/>
        <c:majorGridlines>
          <c:spPr>
            <a:ln w="9525" cap="flat" cmpd="sng" algn="ctr">
              <a:solidFill>
                <a:schemeClr val="tx2">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pt-BR"/>
          </a:p>
        </c:txPr>
        <c:crossAx val="7467723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pt-B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DFF612-EB06-A54F-9039-9FBE746AA017}" type="doc">
      <dgm:prSet loTypeId="urn:microsoft.com/office/officeart/2005/8/layout/hierarchy2" loCatId="" qsTypeId="urn:microsoft.com/office/officeart/2005/8/quickstyle/simple1" qsCatId="simple" csTypeId="urn:microsoft.com/office/officeart/2005/8/colors/colorful5" csCatId="colorful" phldr="1"/>
      <dgm:spPr/>
      <dgm:t>
        <a:bodyPr/>
        <a:lstStyle/>
        <a:p>
          <a:endParaRPr lang="en-US"/>
        </a:p>
      </dgm:t>
    </dgm:pt>
    <dgm:pt modelId="{C2EF5B3E-F448-DD45-B22E-10A8BFE58E26}" type="parTrans" cxnId="{7432396A-0E9C-4366-9039-FDC2A9B4C3CA}">
      <dgm:prSet/>
      <dgm:spPr/>
      <dgm:t>
        <a:bodyPr/>
        <a:lstStyle/>
        <a:p>
          <a:endParaRPr lang="en-US"/>
        </a:p>
      </dgm:t>
    </dgm:pt>
    <dgm:pt modelId="{96142AAE-C454-D543-9998-D31D30E9D3E4}">
      <dgm:prSet phldrT="[Text]"/>
      <dgm:spPr/>
      <dgm:t>
        <a:bodyPr/>
        <a:lstStyle/>
        <a:p>
          <a:r>
            <a:rPr lang="en-US"/>
            <a:t>Move Apps</a:t>
          </a:r>
        </a:p>
      </dgm:t>
    </dgm:pt>
    <dgm:pt modelId="{F92DE824-1F2C-A44B-A274-2065B7185669}" type="parTrans" cxnId="{0C3643D0-DC7B-4D9E-9E11-605338942FD0}">
      <dgm:prSet/>
      <dgm:spPr>
        <a:ln>
          <a:solidFill>
            <a:srgbClr val="C00000"/>
          </a:solidFill>
        </a:ln>
      </dgm:spPr>
      <dgm:t>
        <a:bodyPr/>
        <a:lstStyle/>
        <a:p>
          <a:endParaRPr lang="en-US"/>
        </a:p>
      </dgm:t>
    </dgm:pt>
    <dgm:pt modelId="{37C96095-54C6-AD4A-8C02-CBE6605DABCD}">
      <dgm:prSet phldrT="[Text]"/>
      <dgm:spPr/>
      <dgm:t>
        <a:bodyPr/>
        <a:lstStyle/>
        <a:p>
          <a:r>
            <a:rPr lang="en-US"/>
            <a:t>Oracle Apps</a:t>
          </a:r>
        </a:p>
      </dgm:t>
    </dgm:pt>
    <dgm:pt modelId="{2B00A8D9-0777-724C-BCCE-CC72A68E7845}" type="parTrans" cxnId="{5A01D10C-7865-4572-A839-EFB54D6B0ECB}">
      <dgm:prSet/>
      <dgm:spPr>
        <a:ln>
          <a:solidFill>
            <a:srgbClr val="C00000"/>
          </a:solidFill>
        </a:ln>
      </dgm:spPr>
      <dgm:t>
        <a:bodyPr/>
        <a:lstStyle/>
        <a:p>
          <a:endParaRPr lang="en-US"/>
        </a:p>
      </dgm:t>
    </dgm:pt>
    <dgm:pt modelId="{4F0DD553-D04D-CE46-8D8C-C400476F88A0}">
      <dgm:prSet phldrT="[Text]" custT="1"/>
      <dgm:spPr/>
      <dgm:t>
        <a:bodyPr/>
        <a:lstStyle/>
        <a:p>
          <a:pPr>
            <a:buFont typeface="Arial" panose="020B0604020202020204" pitchFamily="34" charset="0"/>
            <a:buChar char="•"/>
          </a:pPr>
          <a:r>
            <a:rPr lang="en-US" sz="2000"/>
            <a:t>EBS, JDE, PSFT</a:t>
          </a:r>
        </a:p>
      </dgm:t>
    </dgm:pt>
    <dgm:pt modelId="{2F2C8237-C4B1-ED4F-8788-1716DC949793}" type="sibTrans" cxnId="{5A01D10C-7865-4572-A839-EFB54D6B0ECB}">
      <dgm:prSet/>
      <dgm:spPr/>
      <dgm:t>
        <a:bodyPr/>
        <a:lstStyle/>
        <a:p>
          <a:endParaRPr lang="en-US"/>
        </a:p>
      </dgm:t>
    </dgm:pt>
    <dgm:pt modelId="{4F850B01-5FA6-0147-A5CD-E2B7BB49FC23}" type="sibTrans" cxnId="{0C3643D0-DC7B-4D9E-9E11-605338942FD0}">
      <dgm:prSet/>
      <dgm:spPr/>
      <dgm:t>
        <a:bodyPr/>
        <a:lstStyle/>
        <a:p>
          <a:endParaRPr lang="en-US"/>
        </a:p>
      </dgm:t>
    </dgm:pt>
    <dgm:pt modelId="{7BEEDD37-9EB8-4D49-96EC-3B2B548C1916}" type="parTrans" cxnId="{B2302890-D49C-4FCB-B663-424E87CB7A48}">
      <dgm:prSet/>
      <dgm:spPr>
        <a:ln>
          <a:solidFill>
            <a:srgbClr val="C00000"/>
          </a:solidFill>
        </a:ln>
      </dgm:spPr>
      <dgm:t>
        <a:bodyPr/>
        <a:lstStyle/>
        <a:p>
          <a:endParaRPr lang="en-US"/>
        </a:p>
      </dgm:t>
    </dgm:pt>
    <dgm:pt modelId="{6FD938C5-CEEE-9647-B409-2432BDEBC67A}">
      <dgm:prSet phldrT="[Text]"/>
      <dgm:spPr/>
      <dgm:t>
        <a:bodyPr/>
        <a:lstStyle/>
        <a:p>
          <a:r>
            <a:rPr lang="en-US"/>
            <a:t>Custom Apps</a:t>
          </a:r>
        </a:p>
      </dgm:t>
    </dgm:pt>
    <dgm:pt modelId="{EDB14292-EFB3-8C42-8914-28D0495A5381}" type="parTrans" cxnId="{A4C1C84A-C1E5-4BB2-8F72-EE08BB546270}">
      <dgm:prSet/>
      <dgm:spPr>
        <a:ln>
          <a:solidFill>
            <a:srgbClr val="C00000"/>
          </a:solidFill>
        </a:ln>
      </dgm:spPr>
      <dgm:t>
        <a:bodyPr/>
        <a:lstStyle/>
        <a:p>
          <a:endParaRPr lang="en-US"/>
        </a:p>
      </dgm:t>
    </dgm:pt>
    <dgm:pt modelId="{5B7C067E-A69E-294A-B869-50F650EA0F71}">
      <dgm:prSet phldrT="[Text]"/>
      <dgm:spPr>
        <a:solidFill>
          <a:schemeClr val="accent5">
            <a:lumMod val="75000"/>
          </a:schemeClr>
        </a:solidFill>
      </dgm:spPr>
      <dgm:t>
        <a:bodyPr/>
        <a:lstStyle/>
        <a:p>
          <a:r>
            <a:rPr lang="en-US" dirty="0"/>
            <a:t>Oracle </a:t>
          </a:r>
          <a:r>
            <a:rPr lang="en-US" dirty="0" smtClean="0"/>
            <a:t>Tech-based </a:t>
          </a:r>
          <a:r>
            <a:rPr lang="en-US" dirty="0"/>
            <a:t>Apps</a:t>
          </a:r>
        </a:p>
      </dgm:t>
    </dgm:pt>
    <dgm:pt modelId="{F38EB93A-18CC-584A-809D-E5BF195D91E6}" type="sibTrans" cxnId="{A4C1C84A-C1E5-4BB2-8F72-EE08BB546270}">
      <dgm:prSet/>
      <dgm:spPr/>
      <dgm:t>
        <a:bodyPr/>
        <a:lstStyle/>
        <a:p>
          <a:endParaRPr lang="en-US"/>
        </a:p>
      </dgm:t>
    </dgm:pt>
    <dgm:pt modelId="{AF4618C5-C649-B94B-8B0A-A1740421685C}" type="parTrans" cxnId="{2126C0E3-86ED-4D17-9ADC-96C0F33B655D}">
      <dgm:prSet/>
      <dgm:spPr>
        <a:ln>
          <a:solidFill>
            <a:srgbClr val="C00000"/>
          </a:solidFill>
        </a:ln>
      </dgm:spPr>
      <dgm:t>
        <a:bodyPr/>
        <a:lstStyle/>
        <a:p>
          <a:endParaRPr lang="en-US"/>
        </a:p>
      </dgm:t>
    </dgm:pt>
    <dgm:pt modelId="{491A0994-7E83-6442-8092-FC7F479F78AE}">
      <dgm:prSet phldrT="[Text]"/>
      <dgm:spPr>
        <a:solidFill>
          <a:schemeClr val="accent5">
            <a:lumMod val="75000"/>
          </a:schemeClr>
        </a:solidFill>
      </dgm:spPr>
      <dgm:t>
        <a:bodyPr/>
        <a:lstStyle/>
        <a:p>
          <a:r>
            <a:rPr lang="en-US" dirty="0"/>
            <a:t>Other </a:t>
          </a:r>
          <a:r>
            <a:rPr lang="en-US" dirty="0" smtClean="0"/>
            <a:t>Custom/Legacy </a:t>
          </a:r>
          <a:r>
            <a:rPr lang="en-US" dirty="0"/>
            <a:t>Apps</a:t>
          </a:r>
        </a:p>
      </dgm:t>
    </dgm:pt>
    <dgm:pt modelId="{96F40669-8D47-3447-ACDE-FC8FBB6F1D54}" type="sibTrans" cxnId="{2126C0E3-86ED-4D17-9ADC-96C0F33B655D}">
      <dgm:prSet/>
      <dgm:spPr/>
      <dgm:t>
        <a:bodyPr/>
        <a:lstStyle/>
        <a:p>
          <a:endParaRPr lang="en-US"/>
        </a:p>
      </dgm:t>
    </dgm:pt>
    <dgm:pt modelId="{79A8CE36-641B-A04E-BC8E-DF9C3BF3B42D}" type="sibTrans" cxnId="{B2302890-D49C-4FCB-B663-424E87CB7A48}">
      <dgm:prSet/>
      <dgm:spPr/>
      <dgm:t>
        <a:bodyPr/>
        <a:lstStyle/>
        <a:p>
          <a:endParaRPr lang="en-US"/>
        </a:p>
      </dgm:t>
    </dgm:pt>
    <dgm:pt modelId="{20126F44-A6C9-744F-B99D-E1BE47B697BD}" type="parTrans" cxnId="{40F39D71-8740-4927-841F-2A8A8265B08F}">
      <dgm:prSet/>
      <dgm:spPr>
        <a:ln>
          <a:solidFill>
            <a:srgbClr val="C00000"/>
          </a:solidFill>
        </a:ln>
      </dgm:spPr>
      <dgm:t>
        <a:bodyPr/>
        <a:lstStyle/>
        <a:p>
          <a:endParaRPr lang="en-US"/>
        </a:p>
      </dgm:t>
    </dgm:pt>
    <dgm:pt modelId="{4CFB464C-1A3A-7A45-B519-66C3B7089B00}">
      <dgm:prSet/>
      <dgm:spPr/>
      <dgm:t>
        <a:bodyPr/>
        <a:lstStyle/>
        <a:p>
          <a:r>
            <a:rPr lang="en-US"/>
            <a:t>ISV Apps</a:t>
          </a:r>
        </a:p>
      </dgm:t>
    </dgm:pt>
    <dgm:pt modelId="{19115196-6061-E747-A8A2-BE1D3A464A81}" type="parTrans" cxnId="{7822B57A-5E56-4E02-BAAA-1911DB7D2EAF}">
      <dgm:prSet/>
      <dgm:spPr>
        <a:ln>
          <a:solidFill>
            <a:srgbClr val="C00000"/>
          </a:solidFill>
        </a:ln>
      </dgm:spPr>
      <dgm:t>
        <a:bodyPr/>
        <a:lstStyle/>
        <a:p>
          <a:endParaRPr lang="en-US"/>
        </a:p>
      </dgm:t>
    </dgm:pt>
    <dgm:pt modelId="{E7EE5AE8-0DDE-AF4F-AB35-5640CEC17AD8}">
      <dgm:prSet/>
      <dgm:spPr>
        <a:solidFill>
          <a:schemeClr val="accent3">
            <a:lumMod val="75000"/>
          </a:schemeClr>
        </a:solidFill>
      </dgm:spPr>
      <dgm:t>
        <a:bodyPr/>
        <a:lstStyle/>
        <a:p>
          <a:r>
            <a:rPr lang="en-US"/>
            <a:t>Move packaged ISV Apps </a:t>
          </a:r>
        </a:p>
      </dgm:t>
    </dgm:pt>
    <dgm:pt modelId="{8F292690-D18B-704E-81F0-5C76FE6E28E2}" type="sibTrans" cxnId="{7822B57A-5E56-4E02-BAAA-1911DB7D2EAF}">
      <dgm:prSet/>
      <dgm:spPr/>
      <dgm:t>
        <a:bodyPr/>
        <a:lstStyle/>
        <a:p>
          <a:endParaRPr lang="en-US"/>
        </a:p>
      </dgm:t>
    </dgm:pt>
    <dgm:pt modelId="{C91567E8-71A6-6D49-BB22-04ED8FAA76EF}" type="sibTrans" cxnId="{40F39D71-8740-4927-841F-2A8A8265B08F}">
      <dgm:prSet/>
      <dgm:spPr/>
      <dgm:t>
        <a:bodyPr/>
        <a:lstStyle/>
        <a:p>
          <a:endParaRPr lang="en-US"/>
        </a:p>
      </dgm:t>
    </dgm:pt>
    <dgm:pt modelId="{B36A3516-DB65-D446-95F4-6B2AF9DE029B}" type="sibTrans" cxnId="{7432396A-0E9C-4366-9039-FDC2A9B4C3CA}">
      <dgm:prSet/>
      <dgm:spPr/>
      <dgm:t>
        <a:bodyPr/>
        <a:lstStyle/>
        <a:p>
          <a:endParaRPr lang="en-US"/>
        </a:p>
      </dgm:t>
    </dgm:pt>
    <dgm:pt modelId="{39CA0F60-8336-144B-9497-14A967CAAC1F}" type="pres">
      <dgm:prSet presAssocID="{F2DFF612-EB06-A54F-9039-9FBE746AA017}" presName="diagram" presStyleCnt="0">
        <dgm:presLayoutVars>
          <dgm:chPref val="1"/>
          <dgm:dir/>
          <dgm:animOne val="branch"/>
          <dgm:animLvl val="lvl"/>
          <dgm:resizeHandles val="exact"/>
        </dgm:presLayoutVars>
      </dgm:prSet>
      <dgm:spPr/>
      <dgm:t>
        <a:bodyPr/>
        <a:lstStyle/>
        <a:p>
          <a:endParaRPr/>
        </a:p>
      </dgm:t>
    </dgm:pt>
    <dgm:pt modelId="{B2EC728E-DC7B-1742-96B2-B8359A8E6BA1}" type="pres">
      <dgm:prSet presAssocID="{96142AAE-C454-D543-9998-D31D30E9D3E4}" presName="root1" presStyleCnt="0"/>
      <dgm:spPr/>
      <dgm:t>
        <a:bodyPr/>
        <a:lstStyle/>
        <a:p>
          <a:endParaRPr/>
        </a:p>
      </dgm:t>
    </dgm:pt>
    <dgm:pt modelId="{9359A57E-A05A-3649-AE14-6AF8B63F8385}" type="pres">
      <dgm:prSet presAssocID="{96142AAE-C454-D543-9998-D31D30E9D3E4}" presName="LevelOneTextNode" presStyleLbl="node0" presStyleIdx="0" presStyleCnt="1">
        <dgm:presLayoutVars>
          <dgm:chPref val="3"/>
        </dgm:presLayoutVars>
      </dgm:prSet>
      <dgm:spPr/>
      <dgm:t>
        <a:bodyPr/>
        <a:lstStyle/>
        <a:p>
          <a:endParaRPr/>
        </a:p>
      </dgm:t>
    </dgm:pt>
    <dgm:pt modelId="{FFCD9CCD-986F-4F4F-BDF3-780D6A50E233}" type="pres">
      <dgm:prSet presAssocID="{96142AAE-C454-D543-9998-D31D30E9D3E4}" presName="level2hierChild" presStyleCnt="0"/>
      <dgm:spPr/>
      <dgm:t>
        <a:bodyPr/>
        <a:lstStyle/>
        <a:p>
          <a:endParaRPr/>
        </a:p>
      </dgm:t>
    </dgm:pt>
    <dgm:pt modelId="{A0E9085B-F399-5A45-A846-F60D5D7081FD}" type="pres">
      <dgm:prSet presAssocID="{F92DE824-1F2C-A44B-A274-2065B7185669}" presName="conn2-1" presStyleLbl="parChTrans1D2" presStyleIdx="0" presStyleCnt="3"/>
      <dgm:spPr/>
      <dgm:t>
        <a:bodyPr/>
        <a:lstStyle/>
        <a:p>
          <a:endParaRPr/>
        </a:p>
      </dgm:t>
    </dgm:pt>
    <dgm:pt modelId="{E63591DC-8DF4-C040-A45A-36526D5464B9}" type="pres">
      <dgm:prSet presAssocID="{F92DE824-1F2C-A44B-A274-2065B7185669}" presName="connTx" presStyleLbl="parChTrans1D2" presStyleIdx="0" presStyleCnt="3"/>
      <dgm:spPr/>
      <dgm:t>
        <a:bodyPr/>
        <a:lstStyle/>
        <a:p>
          <a:endParaRPr/>
        </a:p>
      </dgm:t>
    </dgm:pt>
    <dgm:pt modelId="{4326EB0F-F0D9-5848-9CDD-7C5CBAECF515}" type="pres">
      <dgm:prSet presAssocID="{37C96095-54C6-AD4A-8C02-CBE6605DABCD}" presName="root2" presStyleCnt="0"/>
      <dgm:spPr/>
      <dgm:t>
        <a:bodyPr/>
        <a:lstStyle/>
        <a:p>
          <a:endParaRPr/>
        </a:p>
      </dgm:t>
    </dgm:pt>
    <dgm:pt modelId="{17679B5A-BC5A-5149-9FA1-F345F8CDDEAD}" type="pres">
      <dgm:prSet presAssocID="{37C96095-54C6-AD4A-8C02-CBE6605DABCD}" presName="LevelTwoTextNode" presStyleLbl="node2" presStyleIdx="0" presStyleCnt="3" custScaleX="70137">
        <dgm:presLayoutVars>
          <dgm:chPref val="3"/>
        </dgm:presLayoutVars>
      </dgm:prSet>
      <dgm:spPr/>
      <dgm:t>
        <a:bodyPr/>
        <a:lstStyle/>
        <a:p>
          <a:endParaRPr/>
        </a:p>
      </dgm:t>
    </dgm:pt>
    <dgm:pt modelId="{AD83FE4A-D742-894F-A22F-4538B759F7E9}" type="pres">
      <dgm:prSet presAssocID="{37C96095-54C6-AD4A-8C02-CBE6605DABCD}" presName="level3hierChild" presStyleCnt="0"/>
      <dgm:spPr/>
      <dgm:t>
        <a:bodyPr/>
        <a:lstStyle/>
        <a:p>
          <a:endParaRPr/>
        </a:p>
      </dgm:t>
    </dgm:pt>
    <dgm:pt modelId="{F2DFD64E-A62A-994E-A702-8E875642C722}" type="pres">
      <dgm:prSet presAssocID="{2B00A8D9-0777-724C-BCCE-CC72A68E7845}" presName="conn2-1" presStyleLbl="parChTrans1D3" presStyleIdx="0" presStyleCnt="4"/>
      <dgm:spPr/>
      <dgm:t>
        <a:bodyPr/>
        <a:lstStyle/>
        <a:p>
          <a:endParaRPr/>
        </a:p>
      </dgm:t>
    </dgm:pt>
    <dgm:pt modelId="{A0EE72DE-383E-4D4A-A30F-5307ACB2FABE}" type="pres">
      <dgm:prSet presAssocID="{2B00A8D9-0777-724C-BCCE-CC72A68E7845}" presName="connTx" presStyleLbl="parChTrans1D3" presStyleIdx="0" presStyleCnt="4"/>
      <dgm:spPr/>
      <dgm:t>
        <a:bodyPr/>
        <a:lstStyle/>
        <a:p>
          <a:endParaRPr/>
        </a:p>
      </dgm:t>
    </dgm:pt>
    <dgm:pt modelId="{32110815-28BD-0F4F-A996-21F919331160}" type="pres">
      <dgm:prSet presAssocID="{4F0DD553-D04D-CE46-8D8C-C400476F88A0}" presName="root2" presStyleCnt="0"/>
      <dgm:spPr/>
      <dgm:t>
        <a:bodyPr/>
        <a:lstStyle/>
        <a:p>
          <a:endParaRPr/>
        </a:p>
      </dgm:t>
    </dgm:pt>
    <dgm:pt modelId="{73D262FC-3CBA-854C-A1CB-AE9CB9C20CB1}" type="pres">
      <dgm:prSet presAssocID="{4F0DD553-D04D-CE46-8D8C-C400476F88A0}" presName="LevelTwoTextNode" presStyleLbl="node3" presStyleIdx="0" presStyleCnt="4" custScaleX="207126">
        <dgm:presLayoutVars>
          <dgm:chPref val="3"/>
        </dgm:presLayoutVars>
      </dgm:prSet>
      <dgm:spPr/>
      <dgm:t>
        <a:bodyPr/>
        <a:lstStyle/>
        <a:p>
          <a:endParaRPr/>
        </a:p>
      </dgm:t>
    </dgm:pt>
    <dgm:pt modelId="{B4B4B10A-007C-904C-A071-8770D3F13BFD}" type="pres">
      <dgm:prSet presAssocID="{4F0DD553-D04D-CE46-8D8C-C400476F88A0}" presName="level3hierChild" presStyleCnt="0"/>
      <dgm:spPr/>
      <dgm:t>
        <a:bodyPr/>
        <a:lstStyle/>
        <a:p>
          <a:endParaRPr/>
        </a:p>
      </dgm:t>
    </dgm:pt>
    <dgm:pt modelId="{F9518C5E-BCA2-1B49-81F4-3D4BBBE757F4}" type="pres">
      <dgm:prSet presAssocID="{7BEEDD37-9EB8-4D49-96EC-3B2B548C1916}" presName="conn2-1" presStyleLbl="parChTrans1D2" presStyleIdx="1" presStyleCnt="3"/>
      <dgm:spPr/>
      <dgm:t>
        <a:bodyPr/>
        <a:lstStyle/>
        <a:p>
          <a:endParaRPr/>
        </a:p>
      </dgm:t>
    </dgm:pt>
    <dgm:pt modelId="{51BD8660-B5F8-6D45-8078-863A96B43C98}" type="pres">
      <dgm:prSet presAssocID="{7BEEDD37-9EB8-4D49-96EC-3B2B548C1916}" presName="connTx" presStyleLbl="parChTrans1D2" presStyleIdx="1" presStyleCnt="3"/>
      <dgm:spPr/>
      <dgm:t>
        <a:bodyPr/>
        <a:lstStyle/>
        <a:p>
          <a:endParaRPr/>
        </a:p>
      </dgm:t>
    </dgm:pt>
    <dgm:pt modelId="{4F2067DE-DC23-3F43-8120-7B694CC70A21}" type="pres">
      <dgm:prSet presAssocID="{6FD938C5-CEEE-9647-B409-2432BDEBC67A}" presName="root2" presStyleCnt="0"/>
      <dgm:spPr/>
      <dgm:t>
        <a:bodyPr/>
        <a:lstStyle/>
        <a:p>
          <a:endParaRPr/>
        </a:p>
      </dgm:t>
    </dgm:pt>
    <dgm:pt modelId="{28EA9084-E277-FE41-AF6A-20161675C74D}" type="pres">
      <dgm:prSet presAssocID="{6FD938C5-CEEE-9647-B409-2432BDEBC67A}" presName="LevelTwoTextNode" presStyleLbl="node2" presStyleIdx="1" presStyleCnt="3" custScaleX="70137">
        <dgm:presLayoutVars>
          <dgm:chPref val="3"/>
        </dgm:presLayoutVars>
      </dgm:prSet>
      <dgm:spPr/>
      <dgm:t>
        <a:bodyPr/>
        <a:lstStyle/>
        <a:p>
          <a:endParaRPr/>
        </a:p>
      </dgm:t>
    </dgm:pt>
    <dgm:pt modelId="{05AF17A5-624D-1640-80AE-49549A79B4ED}" type="pres">
      <dgm:prSet presAssocID="{6FD938C5-CEEE-9647-B409-2432BDEBC67A}" presName="level3hierChild" presStyleCnt="0"/>
      <dgm:spPr/>
      <dgm:t>
        <a:bodyPr/>
        <a:lstStyle/>
        <a:p>
          <a:endParaRPr/>
        </a:p>
      </dgm:t>
    </dgm:pt>
    <dgm:pt modelId="{8BB5B046-45E3-9D42-912B-DFA0693476D4}" type="pres">
      <dgm:prSet presAssocID="{EDB14292-EFB3-8C42-8914-28D0495A5381}" presName="conn2-1" presStyleLbl="parChTrans1D3" presStyleIdx="1" presStyleCnt="4"/>
      <dgm:spPr/>
      <dgm:t>
        <a:bodyPr/>
        <a:lstStyle/>
        <a:p>
          <a:endParaRPr/>
        </a:p>
      </dgm:t>
    </dgm:pt>
    <dgm:pt modelId="{792DEA30-55F2-B14D-A96E-1AFE2AA59E5B}" type="pres">
      <dgm:prSet presAssocID="{EDB14292-EFB3-8C42-8914-28D0495A5381}" presName="connTx" presStyleLbl="parChTrans1D3" presStyleIdx="1" presStyleCnt="4"/>
      <dgm:spPr/>
      <dgm:t>
        <a:bodyPr/>
        <a:lstStyle/>
        <a:p>
          <a:endParaRPr/>
        </a:p>
      </dgm:t>
    </dgm:pt>
    <dgm:pt modelId="{F33C8312-B3E2-774E-BED7-5BAA94761590}" type="pres">
      <dgm:prSet presAssocID="{5B7C067E-A69E-294A-B869-50F650EA0F71}" presName="root2" presStyleCnt="0"/>
      <dgm:spPr/>
      <dgm:t>
        <a:bodyPr/>
        <a:lstStyle/>
        <a:p>
          <a:endParaRPr/>
        </a:p>
      </dgm:t>
    </dgm:pt>
    <dgm:pt modelId="{3FC5D9BF-25B9-F44E-A8DC-DF651280F6D3}" type="pres">
      <dgm:prSet presAssocID="{5B7C067E-A69E-294A-B869-50F650EA0F71}" presName="LevelTwoTextNode" presStyleLbl="node3" presStyleIdx="1" presStyleCnt="4" custScaleX="207126">
        <dgm:presLayoutVars>
          <dgm:chPref val="3"/>
        </dgm:presLayoutVars>
      </dgm:prSet>
      <dgm:spPr/>
      <dgm:t>
        <a:bodyPr/>
        <a:lstStyle/>
        <a:p>
          <a:endParaRPr/>
        </a:p>
      </dgm:t>
    </dgm:pt>
    <dgm:pt modelId="{9A961141-DE21-4049-BD0E-EC14E8DF5CD4}" type="pres">
      <dgm:prSet presAssocID="{5B7C067E-A69E-294A-B869-50F650EA0F71}" presName="level3hierChild" presStyleCnt="0"/>
      <dgm:spPr/>
      <dgm:t>
        <a:bodyPr/>
        <a:lstStyle/>
        <a:p>
          <a:endParaRPr/>
        </a:p>
      </dgm:t>
    </dgm:pt>
    <dgm:pt modelId="{A9CE5EA3-BE04-5C46-9ABB-9D41334DDC59}" type="pres">
      <dgm:prSet presAssocID="{AF4618C5-C649-B94B-8B0A-A1740421685C}" presName="conn2-1" presStyleLbl="parChTrans1D3" presStyleIdx="2" presStyleCnt="4"/>
      <dgm:spPr/>
      <dgm:t>
        <a:bodyPr/>
        <a:lstStyle/>
        <a:p>
          <a:endParaRPr/>
        </a:p>
      </dgm:t>
    </dgm:pt>
    <dgm:pt modelId="{D967D7A3-4DE1-5D41-9C64-0A10351A0DA7}" type="pres">
      <dgm:prSet presAssocID="{AF4618C5-C649-B94B-8B0A-A1740421685C}" presName="connTx" presStyleLbl="parChTrans1D3" presStyleIdx="2" presStyleCnt="4"/>
      <dgm:spPr/>
      <dgm:t>
        <a:bodyPr/>
        <a:lstStyle/>
        <a:p>
          <a:endParaRPr/>
        </a:p>
      </dgm:t>
    </dgm:pt>
    <dgm:pt modelId="{C5088712-F2C1-234D-B02B-92BAE8FD188B}" type="pres">
      <dgm:prSet presAssocID="{491A0994-7E83-6442-8092-FC7F479F78AE}" presName="root2" presStyleCnt="0"/>
      <dgm:spPr/>
      <dgm:t>
        <a:bodyPr/>
        <a:lstStyle/>
        <a:p>
          <a:endParaRPr/>
        </a:p>
      </dgm:t>
    </dgm:pt>
    <dgm:pt modelId="{F46B57DD-5FDF-2348-A3C7-F5B197108B37}" type="pres">
      <dgm:prSet presAssocID="{491A0994-7E83-6442-8092-FC7F479F78AE}" presName="LevelTwoTextNode" presStyleLbl="node3" presStyleIdx="2" presStyleCnt="4" custScaleX="207126">
        <dgm:presLayoutVars>
          <dgm:chPref val="3"/>
        </dgm:presLayoutVars>
      </dgm:prSet>
      <dgm:spPr/>
      <dgm:t>
        <a:bodyPr/>
        <a:lstStyle/>
        <a:p>
          <a:endParaRPr/>
        </a:p>
      </dgm:t>
    </dgm:pt>
    <dgm:pt modelId="{60098EC7-93AE-8343-884D-1553D741DDFA}" type="pres">
      <dgm:prSet presAssocID="{491A0994-7E83-6442-8092-FC7F479F78AE}" presName="level3hierChild" presStyleCnt="0"/>
      <dgm:spPr/>
      <dgm:t>
        <a:bodyPr/>
        <a:lstStyle/>
        <a:p>
          <a:endParaRPr/>
        </a:p>
      </dgm:t>
    </dgm:pt>
    <dgm:pt modelId="{6E444FE3-3B4A-DB4E-84C7-2EE019392EA2}" type="pres">
      <dgm:prSet presAssocID="{20126F44-A6C9-744F-B99D-E1BE47B697BD}" presName="conn2-1" presStyleLbl="parChTrans1D2" presStyleIdx="2" presStyleCnt="3"/>
      <dgm:spPr/>
      <dgm:t>
        <a:bodyPr/>
        <a:lstStyle/>
        <a:p>
          <a:endParaRPr/>
        </a:p>
      </dgm:t>
    </dgm:pt>
    <dgm:pt modelId="{44CC7246-4CE7-914D-B61C-38B9C4BF8474}" type="pres">
      <dgm:prSet presAssocID="{20126F44-A6C9-744F-B99D-E1BE47B697BD}" presName="connTx" presStyleLbl="parChTrans1D2" presStyleIdx="2" presStyleCnt="3"/>
      <dgm:spPr/>
      <dgm:t>
        <a:bodyPr/>
        <a:lstStyle/>
        <a:p>
          <a:endParaRPr/>
        </a:p>
      </dgm:t>
    </dgm:pt>
    <dgm:pt modelId="{4FAB4827-A518-A24A-BCF3-2C32ABFE0BAA}" type="pres">
      <dgm:prSet presAssocID="{4CFB464C-1A3A-7A45-B519-66C3B7089B00}" presName="root2" presStyleCnt="0"/>
      <dgm:spPr/>
      <dgm:t>
        <a:bodyPr/>
        <a:lstStyle/>
        <a:p>
          <a:endParaRPr/>
        </a:p>
      </dgm:t>
    </dgm:pt>
    <dgm:pt modelId="{7A6A9D60-9101-4C41-A425-E16ED061879D}" type="pres">
      <dgm:prSet presAssocID="{4CFB464C-1A3A-7A45-B519-66C3B7089B00}" presName="LevelTwoTextNode" presStyleLbl="node2" presStyleIdx="2" presStyleCnt="3" custScaleX="70137">
        <dgm:presLayoutVars>
          <dgm:chPref val="3"/>
        </dgm:presLayoutVars>
      </dgm:prSet>
      <dgm:spPr/>
      <dgm:t>
        <a:bodyPr/>
        <a:lstStyle/>
        <a:p>
          <a:endParaRPr/>
        </a:p>
      </dgm:t>
    </dgm:pt>
    <dgm:pt modelId="{F427144D-50E9-834F-B922-C21885DA4F0E}" type="pres">
      <dgm:prSet presAssocID="{4CFB464C-1A3A-7A45-B519-66C3B7089B00}" presName="level3hierChild" presStyleCnt="0"/>
      <dgm:spPr/>
      <dgm:t>
        <a:bodyPr/>
        <a:lstStyle/>
        <a:p>
          <a:endParaRPr/>
        </a:p>
      </dgm:t>
    </dgm:pt>
    <dgm:pt modelId="{2533B53A-8419-DF44-BAA0-D16D28D12923}" type="pres">
      <dgm:prSet presAssocID="{19115196-6061-E747-A8A2-BE1D3A464A81}" presName="conn2-1" presStyleLbl="parChTrans1D3" presStyleIdx="3" presStyleCnt="4"/>
      <dgm:spPr/>
      <dgm:t>
        <a:bodyPr/>
        <a:lstStyle/>
        <a:p>
          <a:endParaRPr/>
        </a:p>
      </dgm:t>
    </dgm:pt>
    <dgm:pt modelId="{391AACCE-65D3-C84B-B5AC-1BFEDC7C05E2}" type="pres">
      <dgm:prSet presAssocID="{19115196-6061-E747-A8A2-BE1D3A464A81}" presName="connTx" presStyleLbl="parChTrans1D3" presStyleIdx="3" presStyleCnt="4"/>
      <dgm:spPr/>
      <dgm:t>
        <a:bodyPr/>
        <a:lstStyle/>
        <a:p>
          <a:endParaRPr/>
        </a:p>
      </dgm:t>
    </dgm:pt>
    <dgm:pt modelId="{CF73F3B5-889E-1549-A3C4-7001C0448AAC}" type="pres">
      <dgm:prSet presAssocID="{E7EE5AE8-0DDE-AF4F-AB35-5640CEC17AD8}" presName="root2" presStyleCnt="0"/>
      <dgm:spPr/>
      <dgm:t>
        <a:bodyPr/>
        <a:lstStyle/>
        <a:p>
          <a:endParaRPr/>
        </a:p>
      </dgm:t>
    </dgm:pt>
    <dgm:pt modelId="{765C8C23-667E-E941-9342-8331C7912F5D}" type="pres">
      <dgm:prSet presAssocID="{E7EE5AE8-0DDE-AF4F-AB35-5640CEC17AD8}" presName="LevelTwoTextNode" presStyleLbl="node3" presStyleIdx="3" presStyleCnt="4" custScaleX="207716">
        <dgm:presLayoutVars>
          <dgm:chPref val="3"/>
        </dgm:presLayoutVars>
      </dgm:prSet>
      <dgm:spPr/>
      <dgm:t>
        <a:bodyPr/>
        <a:lstStyle/>
        <a:p>
          <a:endParaRPr/>
        </a:p>
      </dgm:t>
    </dgm:pt>
    <dgm:pt modelId="{CF15AB83-3843-974C-B3DF-501307AC2963}" type="pres">
      <dgm:prSet presAssocID="{E7EE5AE8-0DDE-AF4F-AB35-5640CEC17AD8}" presName="level3hierChild" presStyleCnt="0"/>
      <dgm:spPr/>
      <dgm:t>
        <a:bodyPr/>
        <a:lstStyle/>
        <a:p>
          <a:endParaRPr/>
        </a:p>
      </dgm:t>
    </dgm:pt>
  </dgm:ptLst>
  <dgm:cxnLst>
    <dgm:cxn modelId="{7822B57A-5E56-4E02-BAAA-1911DB7D2EAF}" srcId="{4CFB464C-1A3A-7A45-B519-66C3B7089B00}" destId="{E7EE5AE8-0DDE-AF4F-AB35-5640CEC17AD8}" srcOrd="0" destOrd="0" parTransId="{19115196-6061-E747-A8A2-BE1D3A464A81}" sibTransId="{8F292690-D18B-704E-81F0-5C76FE6E28E2}"/>
    <dgm:cxn modelId="{65789479-5212-4C9A-8AD7-9B85161903D3}" type="presOf" srcId="{2B00A8D9-0777-724C-BCCE-CC72A68E7845}" destId="{F2DFD64E-A62A-994E-A702-8E875642C722}" srcOrd="0" destOrd="0" presId="urn:microsoft.com/office/officeart/2005/8/layout/hierarchy2"/>
    <dgm:cxn modelId="{40F39D71-8740-4927-841F-2A8A8265B08F}" srcId="{96142AAE-C454-D543-9998-D31D30E9D3E4}" destId="{4CFB464C-1A3A-7A45-B519-66C3B7089B00}" srcOrd="2" destOrd="0" parTransId="{20126F44-A6C9-744F-B99D-E1BE47B697BD}" sibTransId="{C91567E8-71A6-6D49-BB22-04ED8FAA76EF}"/>
    <dgm:cxn modelId="{F813D019-BE51-413D-8A7D-CC9E84881C9E}" type="presOf" srcId="{6FD938C5-CEEE-9647-B409-2432BDEBC67A}" destId="{28EA9084-E277-FE41-AF6A-20161675C74D}" srcOrd="0" destOrd="0" presId="urn:microsoft.com/office/officeart/2005/8/layout/hierarchy2"/>
    <dgm:cxn modelId="{006FB869-55C5-4685-83C2-88F9B8CA88BF}" type="presOf" srcId="{EDB14292-EFB3-8C42-8914-28D0495A5381}" destId="{8BB5B046-45E3-9D42-912B-DFA0693476D4}" srcOrd="0" destOrd="0" presId="urn:microsoft.com/office/officeart/2005/8/layout/hierarchy2"/>
    <dgm:cxn modelId="{64D2DE66-586D-4D80-B555-1CAA14FD4EF8}" type="presOf" srcId="{7BEEDD37-9EB8-4D49-96EC-3B2B548C1916}" destId="{51BD8660-B5F8-6D45-8078-863A96B43C98}" srcOrd="1" destOrd="0" presId="urn:microsoft.com/office/officeart/2005/8/layout/hierarchy2"/>
    <dgm:cxn modelId="{7432396A-0E9C-4366-9039-FDC2A9B4C3CA}" srcId="{F2DFF612-EB06-A54F-9039-9FBE746AA017}" destId="{96142AAE-C454-D543-9998-D31D30E9D3E4}" srcOrd="0" destOrd="0" parTransId="{C2EF5B3E-F448-DD45-B22E-10A8BFE58E26}" sibTransId="{B36A3516-DB65-D446-95F4-6B2AF9DE029B}"/>
    <dgm:cxn modelId="{EB661C82-9433-41D7-BDF0-3EE083F4CF79}" type="presOf" srcId="{491A0994-7E83-6442-8092-FC7F479F78AE}" destId="{F46B57DD-5FDF-2348-A3C7-F5B197108B37}" srcOrd="0" destOrd="0" presId="urn:microsoft.com/office/officeart/2005/8/layout/hierarchy2"/>
    <dgm:cxn modelId="{4EED170E-8206-4911-8E4F-8267F59D2FCC}" type="presOf" srcId="{2B00A8D9-0777-724C-BCCE-CC72A68E7845}" destId="{A0EE72DE-383E-4D4A-A30F-5307ACB2FABE}" srcOrd="1" destOrd="0" presId="urn:microsoft.com/office/officeart/2005/8/layout/hierarchy2"/>
    <dgm:cxn modelId="{01801ED8-036A-441E-AD67-B907424D9C7A}" type="presOf" srcId="{7BEEDD37-9EB8-4D49-96EC-3B2B548C1916}" destId="{F9518C5E-BCA2-1B49-81F4-3D4BBBE757F4}" srcOrd="0" destOrd="0" presId="urn:microsoft.com/office/officeart/2005/8/layout/hierarchy2"/>
    <dgm:cxn modelId="{BA86D803-DE56-4B6A-AFE6-C6EE5D567229}" type="presOf" srcId="{AF4618C5-C649-B94B-8B0A-A1740421685C}" destId="{D967D7A3-4DE1-5D41-9C64-0A10351A0DA7}" srcOrd="1" destOrd="0" presId="urn:microsoft.com/office/officeart/2005/8/layout/hierarchy2"/>
    <dgm:cxn modelId="{0C3643D0-DC7B-4D9E-9E11-605338942FD0}" srcId="{96142AAE-C454-D543-9998-D31D30E9D3E4}" destId="{37C96095-54C6-AD4A-8C02-CBE6605DABCD}" srcOrd="0" destOrd="0" parTransId="{F92DE824-1F2C-A44B-A274-2065B7185669}" sibTransId="{4F850B01-5FA6-0147-A5CD-E2B7BB49FC23}"/>
    <dgm:cxn modelId="{A4C1C84A-C1E5-4BB2-8F72-EE08BB546270}" srcId="{6FD938C5-CEEE-9647-B409-2432BDEBC67A}" destId="{5B7C067E-A69E-294A-B869-50F650EA0F71}" srcOrd="0" destOrd="0" parTransId="{EDB14292-EFB3-8C42-8914-28D0495A5381}" sibTransId="{F38EB93A-18CC-584A-809D-E5BF195D91E6}"/>
    <dgm:cxn modelId="{2126C0E3-86ED-4D17-9ADC-96C0F33B655D}" srcId="{6FD938C5-CEEE-9647-B409-2432BDEBC67A}" destId="{491A0994-7E83-6442-8092-FC7F479F78AE}" srcOrd="1" destOrd="0" parTransId="{AF4618C5-C649-B94B-8B0A-A1740421685C}" sibTransId="{96F40669-8D47-3447-ACDE-FC8FBB6F1D54}"/>
    <dgm:cxn modelId="{CC4A44D6-B946-4399-821A-50BFF874F80E}" type="presOf" srcId="{20126F44-A6C9-744F-B99D-E1BE47B697BD}" destId="{44CC7246-4CE7-914D-B61C-38B9C4BF8474}" srcOrd="1" destOrd="0" presId="urn:microsoft.com/office/officeart/2005/8/layout/hierarchy2"/>
    <dgm:cxn modelId="{E7DA9BC0-1711-4C22-88D1-A03A3C87CD73}" type="presOf" srcId="{F92DE824-1F2C-A44B-A274-2065B7185669}" destId="{E63591DC-8DF4-C040-A45A-36526D5464B9}" srcOrd="1" destOrd="0" presId="urn:microsoft.com/office/officeart/2005/8/layout/hierarchy2"/>
    <dgm:cxn modelId="{B2302890-D49C-4FCB-B663-424E87CB7A48}" srcId="{96142AAE-C454-D543-9998-D31D30E9D3E4}" destId="{6FD938C5-CEEE-9647-B409-2432BDEBC67A}" srcOrd="1" destOrd="0" parTransId="{7BEEDD37-9EB8-4D49-96EC-3B2B548C1916}" sibTransId="{79A8CE36-641B-A04E-BC8E-DF9C3BF3B42D}"/>
    <dgm:cxn modelId="{940EE5DD-FDCC-4481-A4FD-81D6BE7B32E1}" type="presOf" srcId="{19115196-6061-E747-A8A2-BE1D3A464A81}" destId="{391AACCE-65D3-C84B-B5AC-1BFEDC7C05E2}" srcOrd="1" destOrd="0" presId="urn:microsoft.com/office/officeart/2005/8/layout/hierarchy2"/>
    <dgm:cxn modelId="{D615DE1D-B514-43E8-BB7F-51D9CBF79CA2}" type="presOf" srcId="{F92DE824-1F2C-A44B-A274-2065B7185669}" destId="{A0E9085B-F399-5A45-A846-F60D5D7081FD}" srcOrd="0" destOrd="0" presId="urn:microsoft.com/office/officeart/2005/8/layout/hierarchy2"/>
    <dgm:cxn modelId="{1431BF43-12C3-43DE-B677-253A07D016ED}" type="presOf" srcId="{96142AAE-C454-D543-9998-D31D30E9D3E4}" destId="{9359A57E-A05A-3649-AE14-6AF8B63F8385}" srcOrd="0" destOrd="0" presId="urn:microsoft.com/office/officeart/2005/8/layout/hierarchy2"/>
    <dgm:cxn modelId="{5A01D10C-7865-4572-A839-EFB54D6B0ECB}" srcId="{37C96095-54C6-AD4A-8C02-CBE6605DABCD}" destId="{4F0DD553-D04D-CE46-8D8C-C400476F88A0}" srcOrd="0" destOrd="0" parTransId="{2B00A8D9-0777-724C-BCCE-CC72A68E7845}" sibTransId="{2F2C8237-C4B1-ED4F-8788-1716DC949793}"/>
    <dgm:cxn modelId="{4D95467A-7AC8-4FE4-9D89-740B2848C3F6}" type="presOf" srcId="{E7EE5AE8-0DDE-AF4F-AB35-5640CEC17AD8}" destId="{765C8C23-667E-E941-9342-8331C7912F5D}" srcOrd="0" destOrd="0" presId="urn:microsoft.com/office/officeart/2005/8/layout/hierarchy2"/>
    <dgm:cxn modelId="{85DF972B-D100-453F-969C-4CE91201BFED}" type="presOf" srcId="{37C96095-54C6-AD4A-8C02-CBE6605DABCD}" destId="{17679B5A-BC5A-5149-9FA1-F345F8CDDEAD}" srcOrd="0" destOrd="0" presId="urn:microsoft.com/office/officeart/2005/8/layout/hierarchy2"/>
    <dgm:cxn modelId="{4E51F93E-2967-4B9A-8B84-5C5F9BDFF8A4}" type="presOf" srcId="{20126F44-A6C9-744F-B99D-E1BE47B697BD}" destId="{6E444FE3-3B4A-DB4E-84C7-2EE019392EA2}" srcOrd="0" destOrd="0" presId="urn:microsoft.com/office/officeart/2005/8/layout/hierarchy2"/>
    <dgm:cxn modelId="{A68F7007-77B2-49C5-AE24-C5B7FABEB476}" type="presOf" srcId="{EDB14292-EFB3-8C42-8914-28D0495A5381}" destId="{792DEA30-55F2-B14D-A96E-1AFE2AA59E5B}" srcOrd="1" destOrd="0" presId="urn:microsoft.com/office/officeart/2005/8/layout/hierarchy2"/>
    <dgm:cxn modelId="{0AAE5E1A-F5CF-43E8-A28D-E82106122A7C}" type="presOf" srcId="{4F0DD553-D04D-CE46-8D8C-C400476F88A0}" destId="{73D262FC-3CBA-854C-A1CB-AE9CB9C20CB1}" srcOrd="0" destOrd="0" presId="urn:microsoft.com/office/officeart/2005/8/layout/hierarchy2"/>
    <dgm:cxn modelId="{8707FB95-1630-4D15-994E-BAF8D0DDB34F}" type="presOf" srcId="{19115196-6061-E747-A8A2-BE1D3A464A81}" destId="{2533B53A-8419-DF44-BAA0-D16D28D12923}" srcOrd="0" destOrd="0" presId="urn:microsoft.com/office/officeart/2005/8/layout/hierarchy2"/>
    <dgm:cxn modelId="{CA401674-AC2F-4D38-8ED4-41EE7D77CB14}" type="presOf" srcId="{4CFB464C-1A3A-7A45-B519-66C3B7089B00}" destId="{7A6A9D60-9101-4C41-A425-E16ED061879D}" srcOrd="0" destOrd="0" presId="urn:microsoft.com/office/officeart/2005/8/layout/hierarchy2"/>
    <dgm:cxn modelId="{D40263CE-D092-4FE7-9C2B-DBAC0853E665}" type="presOf" srcId="{F2DFF612-EB06-A54F-9039-9FBE746AA017}" destId="{39CA0F60-8336-144B-9497-14A967CAAC1F}" srcOrd="0" destOrd="0" presId="urn:microsoft.com/office/officeart/2005/8/layout/hierarchy2"/>
    <dgm:cxn modelId="{6031957D-1772-4BC5-8FCA-29E6BCCE655B}" type="presOf" srcId="{AF4618C5-C649-B94B-8B0A-A1740421685C}" destId="{A9CE5EA3-BE04-5C46-9ABB-9D41334DDC59}" srcOrd="0" destOrd="0" presId="urn:microsoft.com/office/officeart/2005/8/layout/hierarchy2"/>
    <dgm:cxn modelId="{9F9EDAF0-73CA-4AB8-B022-20857EC3DE7D}" type="presOf" srcId="{5B7C067E-A69E-294A-B869-50F650EA0F71}" destId="{3FC5D9BF-25B9-F44E-A8DC-DF651280F6D3}" srcOrd="0" destOrd="0" presId="urn:microsoft.com/office/officeart/2005/8/layout/hierarchy2"/>
    <dgm:cxn modelId="{9BDA60BD-5428-43B1-9D0E-C19E37BAADCA}" type="presParOf" srcId="{39CA0F60-8336-144B-9497-14A967CAAC1F}" destId="{B2EC728E-DC7B-1742-96B2-B8359A8E6BA1}" srcOrd="0" destOrd="0" presId="urn:microsoft.com/office/officeart/2005/8/layout/hierarchy2"/>
    <dgm:cxn modelId="{274DEFEA-19CA-4159-AF0A-0879AA8B90D2}" type="presParOf" srcId="{B2EC728E-DC7B-1742-96B2-B8359A8E6BA1}" destId="{9359A57E-A05A-3649-AE14-6AF8B63F8385}" srcOrd="0" destOrd="0" presId="urn:microsoft.com/office/officeart/2005/8/layout/hierarchy2"/>
    <dgm:cxn modelId="{E780C204-3D38-4E22-8B54-BCD3461449B4}" type="presParOf" srcId="{B2EC728E-DC7B-1742-96B2-B8359A8E6BA1}" destId="{FFCD9CCD-986F-4F4F-BDF3-780D6A50E233}" srcOrd="1" destOrd="0" presId="urn:microsoft.com/office/officeart/2005/8/layout/hierarchy2"/>
    <dgm:cxn modelId="{DC7724F2-4656-4BBB-84C4-693E7400DCE7}" type="presParOf" srcId="{FFCD9CCD-986F-4F4F-BDF3-780D6A50E233}" destId="{A0E9085B-F399-5A45-A846-F60D5D7081FD}" srcOrd="0" destOrd="0" presId="urn:microsoft.com/office/officeart/2005/8/layout/hierarchy2"/>
    <dgm:cxn modelId="{C9E8C21A-F09C-403C-9F1A-7FDCE8A98B61}" type="presParOf" srcId="{A0E9085B-F399-5A45-A846-F60D5D7081FD}" destId="{E63591DC-8DF4-C040-A45A-36526D5464B9}" srcOrd="0" destOrd="0" presId="urn:microsoft.com/office/officeart/2005/8/layout/hierarchy2"/>
    <dgm:cxn modelId="{315F0C92-6AF7-40EC-AB55-6E2C95367D48}" type="presParOf" srcId="{FFCD9CCD-986F-4F4F-BDF3-780D6A50E233}" destId="{4326EB0F-F0D9-5848-9CDD-7C5CBAECF515}" srcOrd="1" destOrd="0" presId="urn:microsoft.com/office/officeart/2005/8/layout/hierarchy2"/>
    <dgm:cxn modelId="{C6514E6B-CAA1-4942-80D0-E9B907C001F9}" type="presParOf" srcId="{4326EB0F-F0D9-5848-9CDD-7C5CBAECF515}" destId="{17679B5A-BC5A-5149-9FA1-F345F8CDDEAD}" srcOrd="0" destOrd="0" presId="urn:microsoft.com/office/officeart/2005/8/layout/hierarchy2"/>
    <dgm:cxn modelId="{8981C31B-FA50-4BB0-9471-C7442D37A12D}" type="presParOf" srcId="{4326EB0F-F0D9-5848-9CDD-7C5CBAECF515}" destId="{AD83FE4A-D742-894F-A22F-4538B759F7E9}" srcOrd="1" destOrd="0" presId="urn:microsoft.com/office/officeart/2005/8/layout/hierarchy2"/>
    <dgm:cxn modelId="{F72CC8F3-1F02-47F2-AA52-2C9D2152E5C3}" type="presParOf" srcId="{AD83FE4A-D742-894F-A22F-4538B759F7E9}" destId="{F2DFD64E-A62A-994E-A702-8E875642C722}" srcOrd="0" destOrd="0" presId="urn:microsoft.com/office/officeart/2005/8/layout/hierarchy2"/>
    <dgm:cxn modelId="{51B82715-3619-403F-A0C2-0A383408F0E1}" type="presParOf" srcId="{F2DFD64E-A62A-994E-A702-8E875642C722}" destId="{A0EE72DE-383E-4D4A-A30F-5307ACB2FABE}" srcOrd="0" destOrd="0" presId="urn:microsoft.com/office/officeart/2005/8/layout/hierarchy2"/>
    <dgm:cxn modelId="{43970213-A45C-461D-82B4-622BBD1E95E0}" type="presParOf" srcId="{AD83FE4A-D742-894F-A22F-4538B759F7E9}" destId="{32110815-28BD-0F4F-A996-21F919331160}" srcOrd="1" destOrd="0" presId="urn:microsoft.com/office/officeart/2005/8/layout/hierarchy2"/>
    <dgm:cxn modelId="{1C5E2213-85E0-409F-A34F-1C8F69B15BC3}" type="presParOf" srcId="{32110815-28BD-0F4F-A996-21F919331160}" destId="{73D262FC-3CBA-854C-A1CB-AE9CB9C20CB1}" srcOrd="0" destOrd="0" presId="urn:microsoft.com/office/officeart/2005/8/layout/hierarchy2"/>
    <dgm:cxn modelId="{39A2AA94-76EA-4919-BAB8-5A9ECF4ECBA9}" type="presParOf" srcId="{32110815-28BD-0F4F-A996-21F919331160}" destId="{B4B4B10A-007C-904C-A071-8770D3F13BFD}" srcOrd="1" destOrd="0" presId="urn:microsoft.com/office/officeart/2005/8/layout/hierarchy2"/>
    <dgm:cxn modelId="{DCD0F7E0-0F9B-4BE0-A9B3-6B0390A2957D}" type="presParOf" srcId="{FFCD9CCD-986F-4F4F-BDF3-780D6A50E233}" destId="{F9518C5E-BCA2-1B49-81F4-3D4BBBE757F4}" srcOrd="2" destOrd="0" presId="urn:microsoft.com/office/officeart/2005/8/layout/hierarchy2"/>
    <dgm:cxn modelId="{049AFFD6-4CD9-455C-9699-DFA8FEB51848}" type="presParOf" srcId="{F9518C5E-BCA2-1B49-81F4-3D4BBBE757F4}" destId="{51BD8660-B5F8-6D45-8078-863A96B43C98}" srcOrd="0" destOrd="0" presId="urn:microsoft.com/office/officeart/2005/8/layout/hierarchy2"/>
    <dgm:cxn modelId="{4B1DD675-85F2-4094-AE5A-9C1DC19200A2}" type="presParOf" srcId="{FFCD9CCD-986F-4F4F-BDF3-780D6A50E233}" destId="{4F2067DE-DC23-3F43-8120-7B694CC70A21}" srcOrd="3" destOrd="0" presId="urn:microsoft.com/office/officeart/2005/8/layout/hierarchy2"/>
    <dgm:cxn modelId="{F0C599FD-D666-4F7C-B7DF-9E79BB2605CE}" type="presParOf" srcId="{4F2067DE-DC23-3F43-8120-7B694CC70A21}" destId="{28EA9084-E277-FE41-AF6A-20161675C74D}" srcOrd="0" destOrd="0" presId="urn:microsoft.com/office/officeart/2005/8/layout/hierarchy2"/>
    <dgm:cxn modelId="{5AF9814A-C2FC-4ED1-B7B9-FD115EA1A322}" type="presParOf" srcId="{4F2067DE-DC23-3F43-8120-7B694CC70A21}" destId="{05AF17A5-624D-1640-80AE-49549A79B4ED}" srcOrd="1" destOrd="0" presId="urn:microsoft.com/office/officeart/2005/8/layout/hierarchy2"/>
    <dgm:cxn modelId="{3074F41B-1DE5-4D09-B7F2-558AF42F6906}" type="presParOf" srcId="{05AF17A5-624D-1640-80AE-49549A79B4ED}" destId="{8BB5B046-45E3-9D42-912B-DFA0693476D4}" srcOrd="0" destOrd="0" presId="urn:microsoft.com/office/officeart/2005/8/layout/hierarchy2"/>
    <dgm:cxn modelId="{13A9B092-709C-489A-A493-6A038435BFB7}" type="presParOf" srcId="{8BB5B046-45E3-9D42-912B-DFA0693476D4}" destId="{792DEA30-55F2-B14D-A96E-1AFE2AA59E5B}" srcOrd="0" destOrd="0" presId="urn:microsoft.com/office/officeart/2005/8/layout/hierarchy2"/>
    <dgm:cxn modelId="{C097C310-6B2D-4538-8766-4BB970C0400F}" type="presParOf" srcId="{05AF17A5-624D-1640-80AE-49549A79B4ED}" destId="{F33C8312-B3E2-774E-BED7-5BAA94761590}" srcOrd="1" destOrd="0" presId="urn:microsoft.com/office/officeart/2005/8/layout/hierarchy2"/>
    <dgm:cxn modelId="{E3054E19-D430-43DB-B7DE-FF0655434556}" type="presParOf" srcId="{F33C8312-B3E2-774E-BED7-5BAA94761590}" destId="{3FC5D9BF-25B9-F44E-A8DC-DF651280F6D3}" srcOrd="0" destOrd="0" presId="urn:microsoft.com/office/officeart/2005/8/layout/hierarchy2"/>
    <dgm:cxn modelId="{846A0205-3460-4ACF-8557-7854A74AD02F}" type="presParOf" srcId="{F33C8312-B3E2-774E-BED7-5BAA94761590}" destId="{9A961141-DE21-4049-BD0E-EC14E8DF5CD4}" srcOrd="1" destOrd="0" presId="urn:microsoft.com/office/officeart/2005/8/layout/hierarchy2"/>
    <dgm:cxn modelId="{186877A3-ED4B-403A-978E-494837E0427C}" type="presParOf" srcId="{05AF17A5-624D-1640-80AE-49549A79B4ED}" destId="{A9CE5EA3-BE04-5C46-9ABB-9D41334DDC59}" srcOrd="2" destOrd="0" presId="urn:microsoft.com/office/officeart/2005/8/layout/hierarchy2"/>
    <dgm:cxn modelId="{46B1EE58-18C9-463C-8129-DAAD9A830B73}" type="presParOf" srcId="{A9CE5EA3-BE04-5C46-9ABB-9D41334DDC59}" destId="{D967D7A3-4DE1-5D41-9C64-0A10351A0DA7}" srcOrd="0" destOrd="0" presId="urn:microsoft.com/office/officeart/2005/8/layout/hierarchy2"/>
    <dgm:cxn modelId="{70B0093E-D72C-4E35-A628-1CE52180913A}" type="presParOf" srcId="{05AF17A5-624D-1640-80AE-49549A79B4ED}" destId="{C5088712-F2C1-234D-B02B-92BAE8FD188B}" srcOrd="3" destOrd="0" presId="urn:microsoft.com/office/officeart/2005/8/layout/hierarchy2"/>
    <dgm:cxn modelId="{43AB48D5-C742-4B61-B73C-7A96ECECF25E}" type="presParOf" srcId="{C5088712-F2C1-234D-B02B-92BAE8FD188B}" destId="{F46B57DD-5FDF-2348-A3C7-F5B197108B37}" srcOrd="0" destOrd="0" presId="urn:microsoft.com/office/officeart/2005/8/layout/hierarchy2"/>
    <dgm:cxn modelId="{B502AE3E-D1CC-4F12-9DC5-9D16D8B871CF}" type="presParOf" srcId="{C5088712-F2C1-234D-B02B-92BAE8FD188B}" destId="{60098EC7-93AE-8343-884D-1553D741DDFA}" srcOrd="1" destOrd="0" presId="urn:microsoft.com/office/officeart/2005/8/layout/hierarchy2"/>
    <dgm:cxn modelId="{118A06D0-37B6-47E8-A9D7-23C54B8C3115}" type="presParOf" srcId="{FFCD9CCD-986F-4F4F-BDF3-780D6A50E233}" destId="{6E444FE3-3B4A-DB4E-84C7-2EE019392EA2}" srcOrd="4" destOrd="0" presId="urn:microsoft.com/office/officeart/2005/8/layout/hierarchy2"/>
    <dgm:cxn modelId="{DE5DC717-8726-4813-8803-5CA7A11CB613}" type="presParOf" srcId="{6E444FE3-3B4A-DB4E-84C7-2EE019392EA2}" destId="{44CC7246-4CE7-914D-B61C-38B9C4BF8474}" srcOrd="0" destOrd="0" presId="urn:microsoft.com/office/officeart/2005/8/layout/hierarchy2"/>
    <dgm:cxn modelId="{9A4F7A7D-FC8F-4CD7-B31C-0A294BF0F3EA}" type="presParOf" srcId="{FFCD9CCD-986F-4F4F-BDF3-780D6A50E233}" destId="{4FAB4827-A518-A24A-BCF3-2C32ABFE0BAA}" srcOrd="5" destOrd="0" presId="urn:microsoft.com/office/officeart/2005/8/layout/hierarchy2"/>
    <dgm:cxn modelId="{A6F2ACE4-7C9F-498B-B9C8-A85C10651077}" type="presParOf" srcId="{4FAB4827-A518-A24A-BCF3-2C32ABFE0BAA}" destId="{7A6A9D60-9101-4C41-A425-E16ED061879D}" srcOrd="0" destOrd="0" presId="urn:microsoft.com/office/officeart/2005/8/layout/hierarchy2"/>
    <dgm:cxn modelId="{B16A091A-94C2-4988-B42B-F10E6DB81E12}" type="presParOf" srcId="{4FAB4827-A518-A24A-BCF3-2C32ABFE0BAA}" destId="{F427144D-50E9-834F-B922-C21885DA4F0E}" srcOrd="1" destOrd="0" presId="urn:microsoft.com/office/officeart/2005/8/layout/hierarchy2"/>
    <dgm:cxn modelId="{7EDAEDAF-AB71-47A1-AC4E-BD246C6C0C64}" type="presParOf" srcId="{F427144D-50E9-834F-B922-C21885DA4F0E}" destId="{2533B53A-8419-DF44-BAA0-D16D28D12923}" srcOrd="0" destOrd="0" presId="urn:microsoft.com/office/officeart/2005/8/layout/hierarchy2"/>
    <dgm:cxn modelId="{820ABBDC-9792-4BAF-95BD-03B07080B2F4}" type="presParOf" srcId="{2533B53A-8419-DF44-BAA0-D16D28D12923}" destId="{391AACCE-65D3-C84B-B5AC-1BFEDC7C05E2}" srcOrd="0" destOrd="0" presId="urn:microsoft.com/office/officeart/2005/8/layout/hierarchy2"/>
    <dgm:cxn modelId="{84E601C5-78B4-410C-A93B-5E8F905A7D7F}" type="presParOf" srcId="{F427144D-50E9-834F-B922-C21885DA4F0E}" destId="{CF73F3B5-889E-1549-A3C4-7001C0448AAC}" srcOrd="1" destOrd="0" presId="urn:microsoft.com/office/officeart/2005/8/layout/hierarchy2"/>
    <dgm:cxn modelId="{14E9370F-D34C-4E8E-8E9F-D8D276680A70}" type="presParOf" srcId="{CF73F3B5-889E-1549-A3C4-7001C0448AAC}" destId="{765C8C23-667E-E941-9342-8331C7912F5D}" srcOrd="0" destOrd="0" presId="urn:microsoft.com/office/officeart/2005/8/layout/hierarchy2"/>
    <dgm:cxn modelId="{967AC008-18E7-4FF9-A673-7B2EA091C05D}" type="presParOf" srcId="{CF73F3B5-889E-1549-A3C4-7001C0448AAC}" destId="{CF15AB83-3843-974C-B3DF-501307AC2963}" srcOrd="1" destOrd="0" presId="urn:microsoft.com/office/officeart/2005/8/layout/hierarchy2"/>
  </dgm:cxnLst>
  <dgm:bg/>
  <dgm:whole/>
  <dgm:extLst>
    <a:ext uri="http://schemas.microsoft.com/office/drawing/2008/diagram">
      <dsp:dataModelExt xmlns:dsp="http://schemas.microsoft.com/office/drawing/2008/diagram" relId="rId13"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9A57E-A05A-3649-AE14-6AF8B63F8385}">
      <dsp:nvSpPr>
        <dsp:cNvPr id="0" name=""/>
        <dsp:cNvSpPr/>
      </dsp:nvSpPr>
      <dsp:spPr>
        <a:xfrm>
          <a:off x="326834" y="1797395"/>
          <a:ext cx="2082624" cy="104131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a:t>Move Apps</a:t>
          </a:r>
        </a:p>
      </dsp:txBody>
      <dsp:txXfrm>
        <a:off x="357333" y="1827894"/>
        <a:ext cx="2021626" cy="980314"/>
      </dsp:txXfrm>
    </dsp:sp>
    <dsp:sp modelId="{A0E9085B-F399-5A45-A846-F60D5D7081FD}">
      <dsp:nvSpPr>
        <dsp:cNvPr id="0" name=""/>
        <dsp:cNvSpPr/>
      </dsp:nvSpPr>
      <dsp:spPr>
        <a:xfrm rot="17692822">
          <a:off x="1835966" y="1399705"/>
          <a:ext cx="1980034" cy="40429"/>
        </a:xfrm>
        <a:custGeom>
          <a:avLst/>
          <a:gdLst/>
          <a:ahLst/>
          <a:cxnLst/>
          <a:rect l="0" t="0" r="0" b="0"/>
          <a:pathLst>
            <a:path>
              <a:moveTo>
                <a:pt x="0" y="20214"/>
              </a:moveTo>
              <a:lnTo>
                <a:pt x="1980034" y="2021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776483" y="1370419"/>
        <a:ext cx="99001" cy="99001"/>
      </dsp:txXfrm>
    </dsp:sp>
    <dsp:sp modelId="{17679B5A-BC5A-5149-9FA1-F345F8CDDEAD}">
      <dsp:nvSpPr>
        <dsp:cNvPr id="0" name=""/>
        <dsp:cNvSpPr/>
      </dsp:nvSpPr>
      <dsp:spPr>
        <a:xfrm>
          <a:off x="3242509" y="1131"/>
          <a:ext cx="1460690" cy="10413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a:t>Oracle Apps</a:t>
          </a:r>
        </a:p>
      </dsp:txBody>
      <dsp:txXfrm>
        <a:off x="3273008" y="31630"/>
        <a:ext cx="1399692" cy="980314"/>
      </dsp:txXfrm>
    </dsp:sp>
    <dsp:sp modelId="{F2DFD64E-A62A-994E-A702-8E875642C722}">
      <dsp:nvSpPr>
        <dsp:cNvPr id="0" name=""/>
        <dsp:cNvSpPr/>
      </dsp:nvSpPr>
      <dsp:spPr>
        <a:xfrm>
          <a:off x="4703199" y="501573"/>
          <a:ext cx="833049" cy="40429"/>
        </a:xfrm>
        <a:custGeom>
          <a:avLst/>
          <a:gdLst/>
          <a:ahLst/>
          <a:cxnLst/>
          <a:rect l="0" t="0" r="0" b="0"/>
          <a:pathLst>
            <a:path>
              <a:moveTo>
                <a:pt x="0" y="20214"/>
              </a:moveTo>
              <a:lnTo>
                <a:pt x="833049" y="2021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098898" y="500961"/>
        <a:ext cx="41652" cy="41652"/>
      </dsp:txXfrm>
    </dsp:sp>
    <dsp:sp modelId="{73D262FC-3CBA-854C-A1CB-AE9CB9C20CB1}">
      <dsp:nvSpPr>
        <dsp:cNvPr id="0" name=""/>
        <dsp:cNvSpPr/>
      </dsp:nvSpPr>
      <dsp:spPr>
        <a:xfrm>
          <a:off x="5536249" y="1131"/>
          <a:ext cx="4313657" cy="1041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Arial" panose="020B0604020202020204" pitchFamily="34" charset="0"/>
            <a:buChar char="•"/>
          </a:pPr>
          <a:r>
            <a:rPr lang="en-US" sz="2000" kern="1200"/>
            <a:t>EBS, JDE, PSFT</a:t>
          </a:r>
        </a:p>
      </dsp:txBody>
      <dsp:txXfrm>
        <a:off x="5566748" y="31630"/>
        <a:ext cx="4252659" cy="980314"/>
      </dsp:txXfrm>
    </dsp:sp>
    <dsp:sp modelId="{F9518C5E-BCA2-1B49-81F4-3D4BBBE757F4}">
      <dsp:nvSpPr>
        <dsp:cNvPr id="0" name=""/>
        <dsp:cNvSpPr/>
      </dsp:nvSpPr>
      <dsp:spPr>
        <a:xfrm>
          <a:off x="2409459" y="2297837"/>
          <a:ext cx="833049" cy="40429"/>
        </a:xfrm>
        <a:custGeom>
          <a:avLst/>
          <a:gdLst/>
          <a:ahLst/>
          <a:cxnLst/>
          <a:rect l="0" t="0" r="0" b="0"/>
          <a:pathLst>
            <a:path>
              <a:moveTo>
                <a:pt x="0" y="20214"/>
              </a:moveTo>
              <a:lnTo>
                <a:pt x="833049" y="2021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805157" y="2297225"/>
        <a:ext cx="41652" cy="41652"/>
      </dsp:txXfrm>
    </dsp:sp>
    <dsp:sp modelId="{28EA9084-E277-FE41-AF6A-20161675C74D}">
      <dsp:nvSpPr>
        <dsp:cNvPr id="0" name=""/>
        <dsp:cNvSpPr/>
      </dsp:nvSpPr>
      <dsp:spPr>
        <a:xfrm>
          <a:off x="3242509" y="1797395"/>
          <a:ext cx="1460690" cy="10413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a:t>Custom Apps</a:t>
          </a:r>
        </a:p>
      </dsp:txBody>
      <dsp:txXfrm>
        <a:off x="3273008" y="1827894"/>
        <a:ext cx="1399692" cy="980314"/>
      </dsp:txXfrm>
    </dsp:sp>
    <dsp:sp modelId="{8BB5B046-45E3-9D42-912B-DFA0693476D4}">
      <dsp:nvSpPr>
        <dsp:cNvPr id="0" name=""/>
        <dsp:cNvSpPr/>
      </dsp:nvSpPr>
      <dsp:spPr>
        <a:xfrm rot="19457599">
          <a:off x="4606772" y="1998459"/>
          <a:ext cx="1025904" cy="40429"/>
        </a:xfrm>
        <a:custGeom>
          <a:avLst/>
          <a:gdLst/>
          <a:ahLst/>
          <a:cxnLst/>
          <a:rect l="0" t="0" r="0" b="0"/>
          <a:pathLst>
            <a:path>
              <a:moveTo>
                <a:pt x="0" y="20214"/>
              </a:moveTo>
              <a:lnTo>
                <a:pt x="1025904" y="2021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094077" y="1993027"/>
        <a:ext cx="51295" cy="51295"/>
      </dsp:txXfrm>
    </dsp:sp>
    <dsp:sp modelId="{3FC5D9BF-25B9-F44E-A8DC-DF651280F6D3}">
      <dsp:nvSpPr>
        <dsp:cNvPr id="0" name=""/>
        <dsp:cNvSpPr/>
      </dsp:nvSpPr>
      <dsp:spPr>
        <a:xfrm>
          <a:off x="5536249" y="1198641"/>
          <a:ext cx="4313657" cy="1041312"/>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t>Oracle </a:t>
          </a:r>
          <a:r>
            <a:rPr lang="en-US" sz="2600" kern="1200" dirty="0" smtClean="0"/>
            <a:t>Tech-based </a:t>
          </a:r>
          <a:r>
            <a:rPr lang="en-US" sz="2600" kern="1200" dirty="0"/>
            <a:t>Apps</a:t>
          </a:r>
        </a:p>
      </dsp:txBody>
      <dsp:txXfrm>
        <a:off x="5566748" y="1229140"/>
        <a:ext cx="4252659" cy="980314"/>
      </dsp:txXfrm>
    </dsp:sp>
    <dsp:sp modelId="{A9CE5EA3-BE04-5C46-9ABB-9D41334DDC59}">
      <dsp:nvSpPr>
        <dsp:cNvPr id="0" name=""/>
        <dsp:cNvSpPr/>
      </dsp:nvSpPr>
      <dsp:spPr>
        <a:xfrm rot="2142401">
          <a:off x="4606772" y="2597214"/>
          <a:ext cx="1025904" cy="40429"/>
        </a:xfrm>
        <a:custGeom>
          <a:avLst/>
          <a:gdLst/>
          <a:ahLst/>
          <a:cxnLst/>
          <a:rect l="0" t="0" r="0" b="0"/>
          <a:pathLst>
            <a:path>
              <a:moveTo>
                <a:pt x="0" y="20214"/>
              </a:moveTo>
              <a:lnTo>
                <a:pt x="1025904" y="2021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094077" y="2591781"/>
        <a:ext cx="51295" cy="51295"/>
      </dsp:txXfrm>
    </dsp:sp>
    <dsp:sp modelId="{F46B57DD-5FDF-2348-A3C7-F5B197108B37}">
      <dsp:nvSpPr>
        <dsp:cNvPr id="0" name=""/>
        <dsp:cNvSpPr/>
      </dsp:nvSpPr>
      <dsp:spPr>
        <a:xfrm>
          <a:off x="5536249" y="2396150"/>
          <a:ext cx="4313657" cy="1041312"/>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a:t>Other </a:t>
          </a:r>
          <a:r>
            <a:rPr lang="en-US" sz="2600" kern="1200" dirty="0" smtClean="0"/>
            <a:t>Custom/Legacy </a:t>
          </a:r>
          <a:r>
            <a:rPr lang="en-US" sz="2600" kern="1200" dirty="0"/>
            <a:t>Apps</a:t>
          </a:r>
        </a:p>
      </dsp:txBody>
      <dsp:txXfrm>
        <a:off x="5566748" y="2426649"/>
        <a:ext cx="4252659" cy="980314"/>
      </dsp:txXfrm>
    </dsp:sp>
    <dsp:sp modelId="{6E444FE3-3B4A-DB4E-84C7-2EE019392EA2}">
      <dsp:nvSpPr>
        <dsp:cNvPr id="0" name=""/>
        <dsp:cNvSpPr/>
      </dsp:nvSpPr>
      <dsp:spPr>
        <a:xfrm rot="3907178">
          <a:off x="1835966" y="3195969"/>
          <a:ext cx="1980034" cy="40429"/>
        </a:xfrm>
        <a:custGeom>
          <a:avLst/>
          <a:gdLst/>
          <a:ahLst/>
          <a:cxnLst/>
          <a:rect l="0" t="0" r="0" b="0"/>
          <a:pathLst>
            <a:path>
              <a:moveTo>
                <a:pt x="0" y="20214"/>
              </a:moveTo>
              <a:lnTo>
                <a:pt x="1980034" y="2021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2776483" y="3166683"/>
        <a:ext cx="99001" cy="99001"/>
      </dsp:txXfrm>
    </dsp:sp>
    <dsp:sp modelId="{7A6A9D60-9101-4C41-A425-E16ED061879D}">
      <dsp:nvSpPr>
        <dsp:cNvPr id="0" name=""/>
        <dsp:cNvSpPr/>
      </dsp:nvSpPr>
      <dsp:spPr>
        <a:xfrm>
          <a:off x="3242509" y="3593659"/>
          <a:ext cx="1460690" cy="1041312"/>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a:t>ISV Apps</a:t>
          </a:r>
        </a:p>
      </dsp:txBody>
      <dsp:txXfrm>
        <a:off x="3273008" y="3624158"/>
        <a:ext cx="1399692" cy="980314"/>
      </dsp:txXfrm>
    </dsp:sp>
    <dsp:sp modelId="{2533B53A-8419-DF44-BAA0-D16D28D12923}">
      <dsp:nvSpPr>
        <dsp:cNvPr id="0" name=""/>
        <dsp:cNvSpPr/>
      </dsp:nvSpPr>
      <dsp:spPr>
        <a:xfrm>
          <a:off x="4703199" y="4094101"/>
          <a:ext cx="833049" cy="40429"/>
        </a:xfrm>
        <a:custGeom>
          <a:avLst/>
          <a:gdLst/>
          <a:ahLst/>
          <a:cxnLst/>
          <a:rect l="0" t="0" r="0" b="0"/>
          <a:pathLst>
            <a:path>
              <a:moveTo>
                <a:pt x="0" y="20214"/>
              </a:moveTo>
              <a:lnTo>
                <a:pt x="833049" y="2021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098898" y="4093489"/>
        <a:ext cx="41652" cy="41652"/>
      </dsp:txXfrm>
    </dsp:sp>
    <dsp:sp modelId="{765C8C23-667E-E941-9342-8331C7912F5D}">
      <dsp:nvSpPr>
        <dsp:cNvPr id="0" name=""/>
        <dsp:cNvSpPr/>
      </dsp:nvSpPr>
      <dsp:spPr>
        <a:xfrm>
          <a:off x="5536249" y="3593659"/>
          <a:ext cx="4325945" cy="1041312"/>
        </a:xfrm>
        <a:prstGeom prst="roundRect">
          <a:avLst>
            <a:gd name="adj" fmla="val 10000"/>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a:t>Move packaged ISV Apps </a:t>
          </a:r>
        </a:p>
      </dsp:txBody>
      <dsp:txXfrm>
        <a:off x="5566748" y="3624158"/>
        <a:ext cx="4264947" cy="9803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heme" Target="../theme/theme4.xml"/><Relationship Id="rId5" Type="http://schemas.openxmlformats.org/officeDocument/2006/relationships/tags" Target="../tags/tag142.xml"/><Relationship Id="rId4" Type="http://schemas.openxmlformats.org/officeDocument/2006/relationships/tags" Target="../tags/tag14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custDataLst>
              <p:tags r:id="rId2"/>
            </p:custDataLst>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custDataLst>
              <p:tags r:id="rId3"/>
            </p:custDataLst>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t>1/26/2023</a:t>
            </a:fld>
            <a:endParaRPr lang="en-US"/>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custDataLst>
              <p:tags r:id="rId4"/>
            </p:custDataLst>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custDataLst>
              <p:tags r:id="rId5"/>
            </p:custDataLst>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t>‹#›</a:t>
            </a:fld>
            <a:endParaRPr lang="en-US"/>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134.xml"/><Relationship Id="rId7" Type="http://schemas.openxmlformats.org/officeDocument/2006/relationships/tags" Target="../tags/tag138.xml"/><Relationship Id="rId2" Type="http://schemas.openxmlformats.org/officeDocument/2006/relationships/tags" Target="../tags/tag133.xml"/><Relationship Id="rId1" Type="http://schemas.openxmlformats.org/officeDocument/2006/relationships/theme" Target="../theme/theme3.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custDataLst>
              <p:tags r:id="rId2"/>
            </p:custDataLst>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p:cNvSpPr>
            <a:spLocks noGrp="1"/>
          </p:cNvSpPr>
          <p:nvPr>
            <p:ph type="dt" idx="1"/>
            <p:custDataLst>
              <p:tags r:id="rId3"/>
            </p:custDataLst>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t>1/26/2023</a:t>
            </a:fld>
            <a:endParaRPr lang="en-US"/>
          </a:p>
        </p:txBody>
      </p:sp>
      <p:sp>
        <p:nvSpPr>
          <p:cNvPr id="4" name="Slide Image Placeholder 3"/>
          <p:cNvSpPr>
            <a:spLocks noGrp="1" noRot="1" noChangeAspect="1"/>
          </p:cNvSpPr>
          <p:nvPr>
            <p:ph type="sldImg" idx="2"/>
            <p:custDataLst>
              <p:tags r:id="rId4"/>
            </p:custDataLst>
          </p:nvPr>
        </p:nvSpPr>
        <p:spPr>
          <a:xfrm>
            <a:off x="-44450" y="1543050"/>
            <a:ext cx="7404100" cy="4165600"/>
          </a:xfrm>
          <a:prstGeom prst="rect">
            <a:avLst/>
          </a:prstGeom>
          <a:noFill/>
          <a:ln w="12700">
            <a:solidFill>
              <a:prstClr val="black"/>
            </a:solidFill>
          </a:ln>
        </p:spPr>
      </p:sp>
      <p:sp>
        <p:nvSpPr>
          <p:cNvPr id="5" name="Notes Placeholder 4"/>
          <p:cNvSpPr>
            <a:spLocks noGrp="1"/>
          </p:cNvSpPr>
          <p:nvPr>
            <p:ph type="body" sz="quarter" idx="3"/>
            <p:custDataLst>
              <p:tags r:id="rId5"/>
            </p:custDataLst>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ct val="0"/>
              </a:spcAft>
              <a:buClrTx/>
              <a:buSzTx/>
              <a:buFont typeface="System Font Regular"/>
              <a:buNone/>
            </a:pPr>
            <a:r>
              <a:rPr lang="en-US"/>
              <a:t>Edit Master text styles</a:t>
            </a:r>
          </a:p>
          <a:p>
            <a:pPr marL="449199" marR="0" lvl="1" indent="-224599" fontAlgn="auto">
              <a:lnSpc>
                <a:spcPct val="95000"/>
              </a:lnSpc>
              <a:spcBef>
                <a:spcPts val="736"/>
              </a:spcBef>
              <a:spcAft>
                <a:spcPct val="0"/>
              </a:spcAft>
              <a:buClrTx/>
              <a:buSzTx/>
              <a:buFont typeface="Arial" panose="020B0604020202020204" pitchFamily="34" charset="0"/>
              <a:buChar char="•"/>
            </a:pPr>
            <a:r>
              <a:rPr lang="en-US"/>
              <a:t>Second level</a:t>
            </a:r>
          </a:p>
          <a:p>
            <a:pPr marL="898397" marR="0" lvl="2" indent="-224599" fontAlgn="auto">
              <a:lnSpc>
                <a:spcPct val="95000"/>
              </a:lnSpc>
              <a:spcBef>
                <a:spcPts val="491"/>
              </a:spcBef>
              <a:spcAft>
                <a:spcPct val="0"/>
              </a:spcAft>
              <a:buClrTx/>
              <a:buSzPct val="120000"/>
              <a:buFont typeface="System Font Regular"/>
              <a:buChar char="-"/>
            </a:pPr>
            <a:r>
              <a:rPr lang="en-US"/>
              <a:t>Third level</a:t>
            </a:r>
          </a:p>
          <a:p>
            <a:pPr marL="1347596" marR="0" lvl="3" indent="-224599" fontAlgn="auto">
              <a:lnSpc>
                <a:spcPct val="95000"/>
              </a:lnSpc>
              <a:spcBef>
                <a:spcPts val="491"/>
              </a:spcBef>
              <a:spcAft>
                <a:spcPct val="0"/>
              </a:spcAft>
              <a:buClrTx/>
              <a:buSzTx/>
              <a:buFont typeface="System Font Regular"/>
              <a:buChar char="◦"/>
            </a:pPr>
            <a:r>
              <a:rPr lang="en-US"/>
              <a:t>Fourth level</a:t>
            </a:r>
          </a:p>
          <a:p>
            <a:pPr marL="1796796" marR="0" lvl="4" indent="-224599" fontAlgn="auto">
              <a:lnSpc>
                <a:spcPct val="95000"/>
              </a:lnSpc>
              <a:spcBef>
                <a:spcPts val="491"/>
              </a:spcBef>
              <a:spcAft>
                <a:spcPct val="0"/>
              </a:spcAft>
              <a:buClrTx/>
              <a:buSzTx/>
              <a:buFont typeface="System Font Regular"/>
              <a:buChar char="•"/>
            </a:pPr>
            <a:r>
              <a:rPr lang="en-US"/>
              <a:t>Fifth level</a:t>
            </a:r>
          </a:p>
        </p:txBody>
      </p:sp>
      <p:sp>
        <p:nvSpPr>
          <p:cNvPr id="7" name="Slide Number Placeholder 6"/>
          <p:cNvSpPr>
            <a:spLocks noGrp="1"/>
          </p:cNvSpPr>
          <p:nvPr>
            <p:ph type="sldNum" sz="quarter" idx="5"/>
            <p:custDataLst>
              <p:tags r:id="rId6"/>
            </p:custDataLst>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t>‹#›</a:t>
            </a:fld>
            <a:endParaRPr lang="en-US"/>
          </a:p>
        </p:txBody>
      </p:sp>
      <p:sp>
        <p:nvSpPr>
          <p:cNvPr id="6" name="Footer Placeholder 5"/>
          <p:cNvSpPr>
            <a:spLocks noGrp="1"/>
          </p:cNvSpPr>
          <p:nvPr>
            <p:ph type="ftr" sz="quarter" idx="4"/>
            <p:custDataLst>
              <p:tags r:id="rId7"/>
            </p:custDataLst>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tags" Target="../tags/tag333.xml"/><Relationship Id="rId5" Type="http://schemas.openxmlformats.org/officeDocument/2006/relationships/slide" Target="../slides/slide11.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tags" Target="../tags/tag343.xml"/><Relationship Id="rId5" Type="http://schemas.openxmlformats.org/officeDocument/2006/relationships/slide" Target="../slides/slide12.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355.xml"/><Relationship Id="rId2" Type="http://schemas.openxmlformats.org/officeDocument/2006/relationships/tags" Target="../tags/tag354.xml"/><Relationship Id="rId1" Type="http://schemas.openxmlformats.org/officeDocument/2006/relationships/tags" Target="../tags/tag353.xml"/><Relationship Id="rId5" Type="http://schemas.openxmlformats.org/officeDocument/2006/relationships/slide" Target="../slides/slide13.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 Id="rId5" Type="http://schemas.openxmlformats.org/officeDocument/2006/relationships/slide" Target="../slides/slide14.xml"/><Relationship Id="rId4"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tags" Target="../tags/tag415.xml"/><Relationship Id="rId2" Type="http://schemas.openxmlformats.org/officeDocument/2006/relationships/tags" Target="../tags/tag414.xml"/><Relationship Id="rId1" Type="http://schemas.openxmlformats.org/officeDocument/2006/relationships/tags" Target="../tags/tag413.xml"/><Relationship Id="rId5" Type="http://schemas.openxmlformats.org/officeDocument/2006/relationships/slide" Target="../slides/slide15.xml"/><Relationship Id="rId4"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tags" Target="../tags/tag441.xml"/><Relationship Id="rId5" Type="http://schemas.openxmlformats.org/officeDocument/2006/relationships/slide" Target="../slides/slide16.xml"/><Relationship Id="rId4"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tags" Target="../tags/tag504.xml"/><Relationship Id="rId2" Type="http://schemas.openxmlformats.org/officeDocument/2006/relationships/tags" Target="../tags/tag503.xml"/><Relationship Id="rId1" Type="http://schemas.openxmlformats.org/officeDocument/2006/relationships/tags" Target="../tags/tag502.xml"/><Relationship Id="rId5" Type="http://schemas.openxmlformats.org/officeDocument/2006/relationships/slide" Target="../slides/slide17.xml"/><Relationship Id="rId4"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tags" Target="../tags/tag510.xml"/><Relationship Id="rId2" Type="http://schemas.openxmlformats.org/officeDocument/2006/relationships/tags" Target="../tags/tag509.xml"/><Relationship Id="rId1" Type="http://schemas.openxmlformats.org/officeDocument/2006/relationships/tags" Target="../tags/tag508.xml"/><Relationship Id="rId5" Type="http://schemas.openxmlformats.org/officeDocument/2006/relationships/slide" Target="../slides/slide18.xml"/><Relationship Id="rId4"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tags" Target="../tags/tag519.xml"/><Relationship Id="rId2" Type="http://schemas.openxmlformats.org/officeDocument/2006/relationships/tags" Target="../tags/tag518.xml"/><Relationship Id="rId1" Type="http://schemas.openxmlformats.org/officeDocument/2006/relationships/tags" Target="../tags/tag517.xml"/><Relationship Id="rId5" Type="http://schemas.openxmlformats.org/officeDocument/2006/relationships/slide" Target="../slides/slide19.xml"/><Relationship Id="rId4"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tags" Target="../tags/tag545.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slide" Target="../slides/slide2.xml"/><Relationship Id="rId4"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tags" Target="../tags/tag555.xml"/><Relationship Id="rId2" Type="http://schemas.openxmlformats.org/officeDocument/2006/relationships/tags" Target="../tags/tag554.xml"/><Relationship Id="rId1" Type="http://schemas.openxmlformats.org/officeDocument/2006/relationships/tags" Target="../tags/tag553.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tags" Target="../tags/tag563.xml"/><Relationship Id="rId2" Type="http://schemas.openxmlformats.org/officeDocument/2006/relationships/tags" Target="../tags/tag562.xml"/><Relationship Id="rId1" Type="http://schemas.openxmlformats.org/officeDocument/2006/relationships/tags" Target="../tags/tag561.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slide" Target="../slides/slide3.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slide" Target="../slides/slide4.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slide" Target="../slides/slide5.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 Id="rId5" Type="http://schemas.openxmlformats.org/officeDocument/2006/relationships/slide" Target="../slides/slide6.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tags" Target="../tags/tag261.xml"/><Relationship Id="rId5" Type="http://schemas.openxmlformats.org/officeDocument/2006/relationships/slide" Target="../slides/slide8.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tags" Target="../tags/tag286.xml"/><Relationship Id="rId2" Type="http://schemas.openxmlformats.org/officeDocument/2006/relationships/tags" Target="../tags/tag285.xml"/><Relationship Id="rId1" Type="http://schemas.openxmlformats.org/officeDocument/2006/relationships/tags" Target="../tags/tag284.xml"/><Relationship Id="rId5" Type="http://schemas.openxmlformats.org/officeDocument/2006/relationships/slide" Target="../slides/slide9.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tags" Target="../tags/tag329.xml"/><Relationship Id="rId2" Type="http://schemas.openxmlformats.org/officeDocument/2006/relationships/tags" Target="../tags/tag328.xml"/><Relationship Id="rId1" Type="http://schemas.openxmlformats.org/officeDocument/2006/relationships/tags" Target="../tags/tag327.xml"/><Relationship Id="rId5" Type="http://schemas.openxmlformats.org/officeDocument/2006/relationships/slide" Target="../slides/slide10.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2952462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11</a:t>
            </a:fld>
            <a:endParaRPr lang="en-US"/>
          </a:p>
        </p:txBody>
      </p:sp>
    </p:spTree>
    <p:extLst>
      <p:ext uri="{BB962C8B-B14F-4D97-AF65-F5344CB8AC3E}">
        <p14:creationId xmlns:p14="http://schemas.microsoft.com/office/powerpoint/2010/main" val="327036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sz="1200" b="1" i="0" u="none" strike="noStrike" kern="1200" dirty="0">
              <a:solidFill>
                <a:schemeClr val="tx1"/>
              </a:solidFill>
              <a:effectLst/>
              <a:latin typeface="+mn-lt"/>
              <a:ea typeface="+mn-ea"/>
              <a:cs typeface="Oracle Sans" panose="020B0503020204020204" pitchFamily="34" charset="0"/>
            </a:endParaRPr>
          </a:p>
          <a:p>
            <a:endParaRPr lang="en-US" sz="1200" b="1" i="0" u="none" strike="noStrike" kern="1200" dirty="0">
              <a:solidFill>
                <a:schemeClr val="tx1"/>
              </a:solidFill>
              <a:effectLst/>
              <a:latin typeface="+mn-lt"/>
              <a:ea typeface="+mn-ea"/>
              <a:cs typeface="Oracle Sans" panose="020B0503020204020204" pitchFamily="34" charset="0"/>
            </a:endParaRPr>
          </a:p>
          <a:p>
            <a:endParaRPr lang="en-US" sz="1200" b="1" i="0" u="none" strike="noStrike" kern="1200" dirty="0">
              <a:solidFill>
                <a:schemeClr val="tx1"/>
              </a:solidFill>
              <a:effectLst/>
              <a:latin typeface="+mn-lt"/>
              <a:ea typeface="+mn-ea"/>
              <a:cs typeface="Oracle Sans" panose="020B0503020204020204" pitchFamily="34" charset="0"/>
            </a:endParaRPr>
          </a:p>
          <a:p>
            <a:r>
              <a:rPr lang="en-US" sz="1200" b="1" i="0" u="none" strike="noStrike" kern="1200" dirty="0">
                <a:solidFill>
                  <a:schemeClr val="tx1"/>
                </a:solidFill>
                <a:effectLst/>
                <a:latin typeface="+mn-lt"/>
                <a:ea typeface="+mn-ea"/>
                <a:cs typeface="Oracle Sans" panose="020B0503020204020204" pitchFamily="34" charset="0"/>
              </a:rPr>
              <a:t>Pricing URLs</a:t>
            </a:r>
          </a:p>
          <a:p>
            <a:r>
              <a:rPr lang="en-US" sz="1200" b="0" i="0" u="none" strike="noStrike" kern="1200" dirty="0">
                <a:solidFill>
                  <a:schemeClr val="tx1"/>
                </a:solidFill>
                <a:effectLst/>
                <a:latin typeface="+mn-lt"/>
                <a:ea typeface="+mn-ea"/>
                <a:cs typeface="Oracle Sans" panose="020B0503020204020204" pitchFamily="34" charset="0"/>
              </a:rPr>
              <a:t>https://www.oracle.com/cloud/price-list.html#mysql</a:t>
            </a:r>
            <a:r>
              <a:rPr lang="en-US" dirty="0"/>
              <a:t> </a:t>
            </a:r>
          </a:p>
          <a:p>
            <a:r>
              <a:rPr lang="en-US" sz="1200" b="0" i="0" u="none" strike="noStrike" kern="1200" dirty="0">
                <a:solidFill>
                  <a:schemeClr val="tx1"/>
                </a:solidFill>
                <a:effectLst/>
                <a:latin typeface="+mn-lt"/>
                <a:ea typeface="+mn-ea"/>
                <a:cs typeface="Oracle Sans" panose="020B0503020204020204" pitchFamily="34" charset="0"/>
              </a:rPr>
              <a:t>https://aws.amazon.com/rds/mysql/pricing/</a:t>
            </a:r>
            <a:r>
              <a:rPr lang="en-US" dirty="0"/>
              <a:t> </a:t>
            </a:r>
          </a:p>
          <a:p>
            <a:r>
              <a:rPr lang="en-US" sz="1200" b="0" i="0" u="none" strike="noStrike" kern="1200" dirty="0">
                <a:solidFill>
                  <a:schemeClr val="tx1"/>
                </a:solidFill>
                <a:effectLst/>
                <a:latin typeface="+mn-lt"/>
                <a:ea typeface="+mn-ea"/>
                <a:cs typeface="Oracle Sans" panose="020B0503020204020204" pitchFamily="34" charset="0"/>
              </a:rPr>
              <a:t>https://azure.microsoft.com/en-us/pricing/details/mysql/</a:t>
            </a:r>
            <a:r>
              <a:rPr lang="en-US" dirty="0"/>
              <a:t> </a:t>
            </a:r>
          </a:p>
          <a:p>
            <a:r>
              <a:rPr lang="en-US" sz="1200" b="0" i="0" u="none" strike="noStrike" kern="1200" dirty="0">
                <a:solidFill>
                  <a:schemeClr val="tx1"/>
                </a:solidFill>
                <a:effectLst/>
                <a:latin typeface="+mn-lt"/>
                <a:ea typeface="+mn-ea"/>
                <a:cs typeface="Oracle Sans" panose="020B0503020204020204" pitchFamily="34" charset="0"/>
              </a:rPr>
              <a:t>https://cloud.google.com/sql/pricing#2nd-gen-pricing</a:t>
            </a:r>
            <a:r>
              <a:rPr lang="en-US" dirty="0"/>
              <a:t> </a:t>
            </a:r>
            <a:r>
              <a:rPr lang="en-US" sz="1200" b="0" i="0" u="none" strike="noStrike" kern="1200" dirty="0">
                <a:solidFill>
                  <a:schemeClr val="tx1"/>
                </a:solidFill>
                <a:effectLst/>
                <a:latin typeface="+mn-lt"/>
                <a:ea typeface="+mn-ea"/>
                <a:cs typeface="Oracle Sans" panose="020B0503020204020204" pitchFamily="34" charset="0"/>
              </a:rPr>
              <a:t>https://mariadb.com/products/skysql/pricing/</a:t>
            </a:r>
            <a:r>
              <a:rPr lang="en-US" dirty="0"/>
              <a:t> </a:t>
            </a:r>
          </a:p>
          <a:p>
            <a:endParaRPr lang="en-US" dirty="0"/>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12</a:t>
            </a:fld>
            <a:endParaRPr lang="en-US"/>
          </a:p>
        </p:txBody>
      </p:sp>
    </p:spTree>
    <p:extLst>
      <p:ext uri="{BB962C8B-B14F-4D97-AF65-F5344CB8AC3E}">
        <p14:creationId xmlns:p14="http://schemas.microsoft.com/office/powerpoint/2010/main" val="104423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b="1" dirty="0"/>
              <a:t>Assumptions:</a:t>
            </a:r>
          </a:p>
          <a:p>
            <a:r>
              <a:rPr lang="en-US" sz="1200" dirty="0"/>
              <a:t>- 2 Environments</a:t>
            </a:r>
          </a:p>
          <a:p>
            <a:r>
              <a:rPr lang="en-US" sz="1200" dirty="0"/>
              <a:t>- </a:t>
            </a:r>
            <a:r>
              <a:rPr lang="en-US" sz="1200" dirty="0" err="1"/>
              <a:t>OnPrem</a:t>
            </a:r>
            <a:r>
              <a:rPr lang="en-US" sz="1200" dirty="0"/>
              <a:t>: App Server on 8 Cores</a:t>
            </a:r>
          </a:p>
          <a:p>
            <a:r>
              <a:rPr lang="en-US" sz="1200" dirty="0"/>
              <a:t>- </a:t>
            </a:r>
            <a:r>
              <a:rPr lang="en-US" sz="1200" dirty="0" err="1"/>
              <a:t>OnPrem</a:t>
            </a:r>
            <a:r>
              <a:rPr lang="en-US" sz="1200" dirty="0"/>
              <a:t>: Oracle DB EE + Options on 8 Cores</a:t>
            </a:r>
          </a:p>
          <a:p>
            <a:r>
              <a:rPr lang="en-US" sz="1200" dirty="0"/>
              <a:t>- OCI: App Server on 8 Cores</a:t>
            </a:r>
          </a:p>
          <a:p>
            <a:r>
              <a:rPr lang="en-US" sz="1200" dirty="0"/>
              <a:t>- OCI: Oracle DBCS VM EE </a:t>
            </a:r>
            <a:r>
              <a:rPr lang="en-US" sz="1200" dirty="0" err="1"/>
              <a:t>PayGo</a:t>
            </a:r>
            <a:r>
              <a:rPr lang="en-US" sz="1200" dirty="0"/>
              <a:t> on 8 Cores</a:t>
            </a:r>
          </a:p>
          <a:p>
            <a:r>
              <a:rPr lang="en-US" sz="1200" dirty="0"/>
              <a:t>- AWS: App Servers on 8 Cores</a:t>
            </a:r>
          </a:p>
          <a:p>
            <a:r>
              <a:rPr lang="en-US" sz="1200" dirty="0"/>
              <a:t>- AWS: Oracle DB EE + Options BYOL on 8 Cores</a:t>
            </a:r>
          </a:p>
          <a:p>
            <a:r>
              <a:rPr lang="en-US" sz="1200" dirty="0"/>
              <a:t>- 0.5TB App Storage</a:t>
            </a:r>
          </a:p>
          <a:p>
            <a:r>
              <a:rPr lang="en-US" sz="1200" dirty="0"/>
              <a:t>- 30TB DB Storage + Backup</a:t>
            </a:r>
          </a:p>
          <a:p>
            <a:pPr marL="0" marR="0" lvl="0" indent="0" algn="l" defTabSz="457200" rtl="0" eaLnBrk="1" fontAlgn="auto" latinLnBrk="0" hangingPunct="1">
              <a:lnSpc>
                <a:spcPct val="100000"/>
              </a:lnSpc>
              <a:spcBef>
                <a:spcPct val="0"/>
              </a:spcBef>
              <a:spcAft>
                <a:spcPct val="0"/>
              </a:spcAft>
              <a:buClrTx/>
              <a:buSzTx/>
              <a:buFontTx/>
              <a:buNone/>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custDataLst>
              <p:tags r:id="rId3"/>
            </p:custDataLst>
          </p:nvPr>
        </p:nvSpPr>
        <p:spPr/>
        <p:txBody>
          <a:bodyPr/>
          <a:lstStyle/>
          <a:p>
            <a:fld id="{146CC4F5-8BAE-8444-BCCC-0C2A7C2928B4}" type="slidenum">
              <a:rPr lang="en-US" smtClean="0"/>
              <a:t>13</a:t>
            </a:fld>
            <a:endParaRPr lang="en-US"/>
          </a:p>
        </p:txBody>
      </p:sp>
    </p:spTree>
    <p:extLst>
      <p:ext uri="{BB962C8B-B14F-4D97-AF65-F5344CB8AC3E}">
        <p14:creationId xmlns:p14="http://schemas.microsoft.com/office/powerpoint/2010/main" val="2102543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custDataLst>
              <p:tags r:id="rId3"/>
            </p:custDataLst>
          </p:nvPr>
        </p:nvSpPr>
        <p:spPr/>
        <p:txBody>
          <a:bodyPr/>
          <a:lstStyle/>
          <a:p>
            <a:fld id="{8C72D9AE-7182-4680-8F79-479C4181FF08}" type="slidenum">
              <a:rPr lang="en-US" smtClean="0"/>
              <a:t>14</a:t>
            </a:fld>
            <a:endParaRPr lang="en-US"/>
          </a:p>
        </p:txBody>
      </p:sp>
    </p:spTree>
    <p:extLst>
      <p:ext uri="{BB962C8B-B14F-4D97-AF65-F5344CB8AC3E}">
        <p14:creationId xmlns:p14="http://schemas.microsoft.com/office/powerpoint/2010/main" val="309697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endParaRPr lang="en-US" dirty="0"/>
          </a:p>
          <a:p>
            <a:pPr marL="0" marR="0" lvl="0" indent="0" algn="l" defTabSz="914400" rtl="0" eaLnBrk="1" fontAlgn="auto" latinLnBrk="0" hangingPunct="1">
              <a:lnSpc>
                <a:spcPct val="100000"/>
              </a:lnSpc>
              <a:spcBef>
                <a:spcPct val="0"/>
              </a:spcBef>
              <a:spcAft>
                <a:spcPct val="0"/>
              </a:spcAft>
              <a:buClrTx/>
              <a:buSzTx/>
              <a:buFontTx/>
              <a:buNone/>
              <a:defRPr/>
            </a:pPr>
            <a:r>
              <a:rPr lang="en-US" dirty="0"/>
              <a:t>So you may wonder, “…What does migrating to OCI mean for licensing, what are the support implications?” Rest assured – when you move your Oracle technology based custom apps from on-</a:t>
            </a:r>
            <a:r>
              <a:rPr lang="en-US" dirty="0" err="1"/>
              <a:t>prem</a:t>
            </a:r>
            <a:r>
              <a:rPr lang="en-US" dirty="0"/>
              <a:t> to Oracle Cloud Infrastructure, it’s the same suite you know today. Your customizations, integrations, and licensing– all of these investments move with you. </a:t>
            </a: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a:p>
            <a:pPr marL="0" marR="0" lvl="0" indent="0" algn="l" defTabSz="914400" rtl="0" eaLnBrk="1" fontAlgn="auto" latinLnBrk="0" hangingPunct="1">
              <a:lnSpc>
                <a:spcPct val="100000"/>
              </a:lnSpc>
              <a:spcBef>
                <a:spcPct val="0"/>
              </a:spcBef>
              <a:spcAft>
                <a:spcPct val="0"/>
              </a:spcAft>
              <a:buClrTx/>
              <a:buSzTx/>
              <a:buFontTx/>
              <a:buNone/>
              <a:defRPr/>
            </a:pPr>
            <a:r>
              <a:rPr lang="en-US" dirty="0"/>
              <a:t>We recognize that a truly comprehensive cloud solution includes infrastructure, software, processes, </a:t>
            </a:r>
            <a:r>
              <a:rPr lang="en-US" i="1" dirty="0"/>
              <a:t>and people</a:t>
            </a:r>
            <a:r>
              <a:rPr lang="en-US" dirty="0"/>
              <a:t>. With the Cloud Lift Services program – included in your cloud agreement – Oracle is investing alongside our customers to get you up and running on Oracle Cloud faster with eligible workload migrations delivered by our top engineering talent.</a:t>
            </a:r>
          </a:p>
          <a:p>
            <a:endParaRPr lang="en-US" dirty="0"/>
          </a:p>
          <a:p>
            <a:pPr marL="0" marR="0" lvl="0" indent="0" algn="l" defTabSz="914400" rtl="0" eaLnBrk="1" fontAlgn="auto" latinLnBrk="0" hangingPunct="1">
              <a:lnSpc>
                <a:spcPct val="100000"/>
              </a:lnSpc>
              <a:spcBef>
                <a:spcPct val="0"/>
              </a:spcBef>
              <a:spcAft>
                <a:spcPct val="0"/>
              </a:spcAft>
              <a:buClrTx/>
              <a:buSzTx/>
              <a:buFontTx/>
              <a:buNone/>
              <a:defRPr/>
            </a:pPr>
            <a:r>
              <a:rPr lang="en-US" dirty="0"/>
              <a:t>Finally, Oracle is the only major cloud provider to back its cloud offering with service-level agreements (SLAs) for performance, availability, and manageability. Oracle guarantees that its cloud resources are available for mission-critical enterprise applications as well as for processor-intensive workloads such as engineering simulations, financial modeling, AI, and machine learning (ML).</a:t>
            </a:r>
          </a:p>
          <a:p>
            <a:pPr marL="0" marR="0" lvl="0" indent="0" algn="l" defTabSz="914400" rtl="0" eaLnBrk="1" fontAlgn="auto" latinLnBrk="0" hangingPunct="1">
              <a:lnSpc>
                <a:spcPct val="100000"/>
              </a:lnSpc>
              <a:spcBef>
                <a:spcPct val="0"/>
              </a:spcBef>
              <a:spcAft>
                <a:spcPct val="0"/>
              </a:spcAft>
              <a:buClrTx/>
              <a:buSzTx/>
              <a:buFontTx/>
              <a:buNone/>
              <a:defRPr/>
            </a:pPr>
            <a:endParaRPr lang="en-US" altLang="en-US" sz="1200" b="0" i="0" kern="1200" dirty="0">
              <a:solidFill>
                <a:schemeClr val="tx1"/>
              </a:solidFill>
              <a:effectLst/>
              <a:latin typeface="+mn-lt"/>
              <a:ea typeface="+mn-ea"/>
              <a:cs typeface="Oracle Sans" panose="020B0503020204020204" pitchFamily="34" charset="0"/>
            </a:endParaRPr>
          </a:p>
          <a:p>
            <a:endParaRPr lang="en-US" dirty="0"/>
          </a:p>
          <a:p>
            <a:r>
              <a:rPr lang="en-US" sz="1200" b="0" i="0" kern="1200" dirty="0">
                <a:solidFill>
                  <a:schemeClr val="tx1"/>
                </a:solidFill>
                <a:effectLst/>
                <a:latin typeface="+mn-lt"/>
                <a:ea typeface="+mn-ea"/>
                <a:cs typeface="Oracle Sans" panose="020B0503020204020204" pitchFamily="34" charset="0"/>
              </a:rPr>
              <a:t>Cloud Lift Services provide new and existing customers expanded access to cloud engineering tools and resources to quickly migrate workloads at no additional cost.</a:t>
            </a:r>
          </a:p>
          <a:p>
            <a:r>
              <a:rPr lang="en-US" sz="1200" b="0" i="0" kern="1200" dirty="0">
                <a:solidFill>
                  <a:schemeClr val="tx1"/>
                </a:solidFill>
                <a:effectLst/>
                <a:latin typeface="+mn-lt"/>
                <a:ea typeface="+mn-ea"/>
                <a:cs typeface="Oracle Sans" panose="020B0503020204020204" pitchFamily="34" charset="0"/>
              </a:rPr>
              <a:t>https://www.oracle.com/cloud/cloud-lift/</a:t>
            </a:r>
          </a:p>
          <a:p>
            <a:endParaRPr lang="en-US" dirty="0"/>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15</a:t>
            </a:fld>
            <a:endParaRPr lang="en-US"/>
          </a:p>
        </p:txBody>
      </p:sp>
    </p:spTree>
    <p:extLst>
      <p:ext uri="{BB962C8B-B14F-4D97-AF65-F5344CB8AC3E}">
        <p14:creationId xmlns:p14="http://schemas.microsoft.com/office/powerpoint/2010/main" val="2928741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pPr defTabSz="752826">
              <a:spcBef>
                <a:spcPct val="0"/>
              </a:spcBef>
              <a:spcAft>
                <a:spcPct val="0"/>
              </a:spcAft>
              <a:defRPr/>
            </a:pPr>
            <a:fld id="{9EDC5964-3162-43B5-B1EC-63C8D166D7D3}" type="slidenum">
              <a:rPr lang="en-US">
                <a:solidFill>
                  <a:srgbClr val="312D2A"/>
                </a:solidFill>
                <a:latin typeface="Oracle Sans Tab" panose="020B0503020204020204" pitchFamily="34" charset="0"/>
              </a:rPr>
              <a:pPr defTabSz="752826">
                <a:spcBef>
                  <a:spcPct val="0"/>
                </a:spcBef>
                <a:spcAft>
                  <a:spcPct val="0"/>
                </a:spcAft>
                <a:defRPr/>
              </a:pPr>
              <a:t>16</a:t>
            </a:fld>
            <a:endParaRPr lang="en-US">
              <a:solidFill>
                <a:srgbClr val="312D2A"/>
              </a:solidFill>
              <a:latin typeface="Oracle Sans Tab" panose="020B0503020204020204" pitchFamily="34" charset="0"/>
            </a:endParaRPr>
          </a:p>
        </p:txBody>
      </p:sp>
    </p:spTree>
    <p:extLst>
      <p:ext uri="{BB962C8B-B14F-4D97-AF65-F5344CB8AC3E}">
        <p14:creationId xmlns:p14="http://schemas.microsoft.com/office/powerpoint/2010/main" val="1523736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8C72D9AE-7182-4680-8F79-479C4181FF08}" type="slidenum">
              <a:rPr lang="en-US" smtClean="0"/>
              <a:t>17</a:t>
            </a:fld>
            <a:endParaRPr lang="en-US"/>
          </a:p>
        </p:txBody>
      </p:sp>
    </p:spTree>
    <p:extLst>
      <p:ext uri="{BB962C8B-B14F-4D97-AF65-F5344CB8AC3E}">
        <p14:creationId xmlns:p14="http://schemas.microsoft.com/office/powerpoint/2010/main" val="89812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18</a:t>
            </a:fld>
            <a:endParaRPr lang="en-US"/>
          </a:p>
        </p:txBody>
      </p:sp>
    </p:spTree>
    <p:extLst>
      <p:ext uri="{BB962C8B-B14F-4D97-AF65-F5344CB8AC3E}">
        <p14:creationId xmlns:p14="http://schemas.microsoft.com/office/powerpoint/2010/main" val="186984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a:t>The Oracle Architecture Center provides reference architectures and diagrams, solution playbooks. vetted architecture solutions, best practices frameworks, quick start guides, learning paths, and more. Design and implement your cloud, hybrid, and on-premises workloads using our catalog of cross-product reference architectures, solution playbooks, and best practices.</a:t>
            </a:r>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19</a:t>
            </a:fld>
            <a:endParaRPr lang="en-US"/>
          </a:p>
        </p:txBody>
      </p:sp>
    </p:spTree>
    <p:extLst>
      <p:ext uri="{BB962C8B-B14F-4D97-AF65-F5344CB8AC3E}">
        <p14:creationId xmlns:p14="http://schemas.microsoft.com/office/powerpoint/2010/main" val="1392051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20</a:t>
            </a:fld>
            <a:endParaRPr lang="en-US"/>
          </a:p>
        </p:txBody>
      </p:sp>
    </p:spTree>
    <p:extLst>
      <p:ext uri="{BB962C8B-B14F-4D97-AF65-F5344CB8AC3E}">
        <p14:creationId xmlns:p14="http://schemas.microsoft.com/office/powerpoint/2010/main" val="373912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a:t>This slide shows all the possible ”Move Apps to OCI” scenarios. The focus of this deck is Moving Custom Apps. Move Oracle Apps (EBS, PSFT, JDE) and Move ISV Apps are 2 other motions and those are covered in separate decks. </a:t>
            </a:r>
          </a:p>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2</a:t>
            </a:fld>
            <a:endParaRPr lang="en-US"/>
          </a:p>
        </p:txBody>
      </p:sp>
    </p:spTree>
    <p:extLst>
      <p:ext uri="{BB962C8B-B14F-4D97-AF65-F5344CB8AC3E}">
        <p14:creationId xmlns:p14="http://schemas.microsoft.com/office/powerpoint/2010/main" val="95266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21</a:t>
            </a:fld>
            <a:endParaRPr lang="en-US"/>
          </a:p>
        </p:txBody>
      </p:sp>
    </p:spTree>
    <p:extLst>
      <p:ext uri="{BB962C8B-B14F-4D97-AF65-F5344CB8AC3E}">
        <p14:creationId xmlns:p14="http://schemas.microsoft.com/office/powerpoint/2010/main" val="1804068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22</a:t>
            </a:fld>
            <a:endParaRPr lang="en-US"/>
          </a:p>
        </p:txBody>
      </p:sp>
    </p:spTree>
    <p:extLst>
      <p:ext uri="{BB962C8B-B14F-4D97-AF65-F5344CB8AC3E}">
        <p14:creationId xmlns:p14="http://schemas.microsoft.com/office/powerpoint/2010/main" val="3183458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3</a:t>
            </a:fld>
            <a:endParaRPr lang="en-US"/>
          </a:p>
        </p:txBody>
      </p:sp>
    </p:spTree>
    <p:extLst>
      <p:ext uri="{BB962C8B-B14F-4D97-AF65-F5344CB8AC3E}">
        <p14:creationId xmlns:p14="http://schemas.microsoft.com/office/powerpoint/2010/main" val="125330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b="0" i="0" kern="1200">
                <a:solidFill>
                  <a:schemeClr val="tx1"/>
                </a:solidFill>
                <a:effectLst/>
                <a:latin typeface="+mn-lt"/>
                <a:ea typeface="+mn-ea"/>
                <a:cs typeface="Oracle Sans" panose="020B0503020204020204" pitchFamily="34" charset="0"/>
              </a:rPr>
              <a:t>Actually, the question these days is not so much about why move applications to the cloud but what is driving companies to move more and more of their workloads to the cloud? </a:t>
            </a:r>
          </a:p>
          <a:p>
            <a:r>
              <a:rPr lang="en-US" sz="1200" b="0" i="0" kern="1200">
                <a:solidFill>
                  <a:schemeClr val="tx1"/>
                </a:solidFill>
                <a:effectLst/>
                <a:latin typeface="+mn-lt"/>
                <a:ea typeface="+mn-ea"/>
                <a:cs typeface="Oracle Sans" panose="020B0503020204020204" pitchFamily="34" charset="0"/>
              </a:rPr>
              <a:t>From what I have found working with customers, Security, data modernization, and lower cost are among the top drivers for cloud migration but it goes beyond that. Let’s  look at the tactical and operational reasons why companies are moving their applications to the cloud. </a:t>
            </a:r>
          </a:p>
          <a:p>
            <a:r>
              <a:rPr lang="en-US" sz="1200" b="0" i="0" kern="1200">
                <a:solidFill>
                  <a:schemeClr val="tx1"/>
                </a:solidFill>
                <a:effectLst/>
                <a:latin typeface="+mn-lt"/>
                <a:ea typeface="+mn-ea"/>
                <a:cs typeface="Oracle Sans" panose="020B0503020204020204" pitchFamily="34" charset="0"/>
              </a:rPr>
              <a:t>Companies across industries are looking at ways to improve their operational efficiency and cloud gives them a path to do that. Increased agility, automation, a clear path to modernization, better security and scalability are the main operational benefits why customers are moving to the cloud. And in terms of the custom applications, moving to the cloud solves some of the tactical pain points. Among other things, moving custom apps to cloud allows you to reduce the administration costs, modernize applications, move to a DevOps model, and retire their aging infrastructure. </a:t>
            </a:r>
          </a:p>
          <a:p>
            <a:endParaRPr lang="en-US"/>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4</a:t>
            </a:fld>
            <a:endParaRPr kumimoji="0" lang="en-US" sz="1600" b="0" i="0" u="none" strike="noStrike" kern="1200" cap="none" spc="0" normalizeH="0" baseline="0" noProof="0">
              <a:ln>
                <a:noFill/>
              </a:ln>
              <a:solidFill>
                <a:srgbClr val="312D2A"/>
              </a:solidFill>
              <a:effectLst/>
              <a:uLnTx/>
              <a:uFillTx/>
              <a:latin typeface="Oracle Sans"/>
              <a:ea typeface="+mn-ea"/>
              <a:cs typeface="+mn-cs"/>
            </a:endParaRPr>
          </a:p>
        </p:txBody>
      </p:sp>
    </p:spTree>
    <p:extLst>
      <p:ext uri="{BB962C8B-B14F-4D97-AF65-F5344CB8AC3E}">
        <p14:creationId xmlns:p14="http://schemas.microsoft.com/office/powerpoint/2010/main" val="3882170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a:t>Discuss 3 Rs as migration choices.</a:t>
            </a:r>
          </a:p>
          <a:p>
            <a:r>
              <a:rPr lang="en-US"/>
              <a:t>Elaborate on each choice</a:t>
            </a:r>
          </a:p>
          <a:p>
            <a:r>
              <a:rPr lang="en-US"/>
              <a:t>Highlight how OCI is better suited for Rehosting apps than other providers like AWS because of its differentiated architecture, guaranteed SLAs.</a:t>
            </a:r>
          </a:p>
          <a:p>
            <a:r>
              <a:rPr lang="en-US"/>
              <a:t>Map those 3 Rs to Move, Improve, and Modernize/New</a:t>
            </a:r>
          </a:p>
          <a:p>
            <a:endParaRPr lang="en-US"/>
          </a:p>
          <a:p>
            <a:r>
              <a:rPr lang="en-US" sz="1200" b="0" i="0" kern="1200">
                <a:solidFill>
                  <a:schemeClr val="tx1"/>
                </a:solidFill>
                <a:effectLst/>
                <a:latin typeface="+mn-lt"/>
                <a:ea typeface="+mn-ea"/>
                <a:cs typeface="Oracle Sans" panose="020B0503020204020204" pitchFamily="34" charset="0"/>
              </a:rPr>
              <a:t>Let’s first look at the business needs that are driving the migration and modernization choices. When it comes to moving apps to the cloud, I often see customers using 3 different strategies when they consider migrating applications to the cloud.</a:t>
            </a:r>
          </a:p>
          <a:p>
            <a:r>
              <a:rPr lang="en-US" sz="1200" b="1" i="0" kern="1200">
                <a:solidFill>
                  <a:schemeClr val="tx1"/>
                </a:solidFill>
                <a:effectLst/>
                <a:latin typeface="+mn-lt"/>
                <a:ea typeface="+mn-ea"/>
                <a:cs typeface="Oracle Sans" panose="020B0503020204020204" pitchFamily="34" charset="0"/>
              </a:rPr>
              <a:t>Rehosting</a:t>
            </a:r>
            <a:r>
              <a:rPr lang="en-US" sz="1200" b="0" i="0" kern="1200">
                <a:solidFill>
                  <a:schemeClr val="tx1"/>
                </a:solidFill>
                <a:effectLst/>
                <a:latin typeface="+mn-lt"/>
                <a:ea typeface="+mn-ea"/>
                <a:cs typeface="Oracle Sans" panose="020B0503020204020204" pitchFamily="34" charset="0"/>
              </a:rPr>
              <a:t> — Otherwise known as “lift-and-shift.” or move as-is</a:t>
            </a:r>
          </a:p>
          <a:p>
            <a:r>
              <a:rPr lang="en-US" sz="1200" b="1" i="0" kern="1200" err="1">
                <a:solidFill>
                  <a:schemeClr val="tx1"/>
                </a:solidFill>
                <a:effectLst/>
                <a:latin typeface="+mn-lt"/>
                <a:ea typeface="+mn-ea"/>
                <a:cs typeface="Oracle Sans" panose="020B0503020204020204" pitchFamily="34" charset="0"/>
              </a:rPr>
              <a:t>Replatforming</a:t>
            </a:r>
            <a:r>
              <a:rPr lang="en-US" sz="1200" b="0" i="0" kern="1200">
                <a:solidFill>
                  <a:schemeClr val="tx1"/>
                </a:solidFill>
                <a:effectLst/>
                <a:latin typeface="+mn-lt"/>
                <a:ea typeface="+mn-ea"/>
                <a:cs typeface="Oracle Sans" panose="020B0503020204020204" pitchFamily="34" charset="0"/>
              </a:rPr>
              <a:t> — I sometimes call this “lift-tinker-and-shift.”</a:t>
            </a:r>
          </a:p>
          <a:p>
            <a:r>
              <a:rPr lang="en-US" sz="1200" b="1" i="0" kern="1200">
                <a:solidFill>
                  <a:schemeClr val="tx1"/>
                </a:solidFill>
                <a:effectLst/>
                <a:latin typeface="+mn-lt"/>
                <a:ea typeface="+mn-ea"/>
                <a:cs typeface="Oracle Sans" panose="020B0503020204020204" pitchFamily="34" charset="0"/>
              </a:rPr>
              <a:t>Refactoring / Re-architecting</a:t>
            </a:r>
            <a:r>
              <a:rPr lang="en-US" sz="1200" b="0" i="0" kern="1200">
                <a:solidFill>
                  <a:schemeClr val="tx1"/>
                </a:solidFill>
                <a:effectLst/>
                <a:latin typeface="+mn-lt"/>
                <a:ea typeface="+mn-ea"/>
                <a:cs typeface="Oracle Sans" panose="020B0503020204020204" pitchFamily="34" charset="0"/>
              </a:rPr>
              <a:t> — Re-imagining how the application is architected and developed, typically using cloud-native features.</a:t>
            </a:r>
          </a:p>
          <a:p>
            <a:r>
              <a:rPr lang="en-US" sz="1200" b="0" i="0" kern="1200">
                <a:solidFill>
                  <a:schemeClr val="tx1"/>
                </a:solidFill>
                <a:effectLst/>
                <a:latin typeface="+mn-lt"/>
                <a:ea typeface="+mn-ea"/>
                <a:cs typeface="Oracle Sans" panose="020B0503020204020204" pitchFamily="34" charset="0"/>
              </a:rPr>
              <a:t>The strategy that customers pick depends and is different for each application. Factors like complexity of app, criticality of app, time it takes to move the apps, and business value of moving the app to cloud are some of the key points that they look at to decide the strategy.</a:t>
            </a:r>
          </a:p>
          <a:p>
            <a:endParaRPr lang="en-US" sz="1200" b="0" i="0" kern="1200">
              <a:solidFill>
                <a:schemeClr val="tx1"/>
              </a:solidFill>
              <a:effectLst/>
              <a:latin typeface="+mn-lt"/>
              <a:ea typeface="+mn-ea"/>
              <a:cs typeface="Oracle Sans" panose="020B0503020204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mn-lt"/>
                <a:ea typeface="+mn-ea"/>
                <a:cs typeface="Oracle Sans" panose="020B0503020204020204" pitchFamily="34" charset="0"/>
              </a:rPr>
              <a:t>Customers can pick any or even take a hybrid approach of moving some part of the stack, improving some other part and rearchitecting too. For example, moving an app as without changing the software stack or versions is the least risky path and is often taken when customers are looking to exit the data center because of outdated hardware, lack of space and scalability constraints.  The second improve option is usually involves slightly updating the existing architecture by leveraging managed platform services. For example, if you an Apache Tomcat application with MySQL DB as the backend, you should probably evaluate leveraging MySQL Cloud service on Oracle Cloud instead of manually setting up and managing the database in the cloud. This will get you improvements using the automation included with MySQL cloud service like automated backups, patching etc. And finally, you could completely rewrite your existing application and make it cloud native. This approach does require the largest investment in terms of time and resources initially to set it up but gives you all the benefits of distributed computing like scale, agility and lower costs. </a:t>
            </a:r>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mn-lt"/>
                <a:ea typeface="+mn-ea"/>
                <a:cs typeface="Oracle Sans" panose="020B0503020204020204" pitchFamily="34" charset="0"/>
              </a:rPr>
              <a:t>And with Oracle Cloud we offer a path for customer to chose either of these options. They can move their apps as is using our second generation Oracle Cloud Infrastructure services. Or leverage our platform services in combination with infrastructure services to move and improve applications. And if you want to refactor and build net new apps you can go completely cloud native with containers and Kubernetes. </a:t>
            </a:r>
          </a:p>
          <a:p>
            <a:r>
              <a:rPr lang="en-US" sz="1200" b="0" i="0" kern="1200">
                <a:solidFill>
                  <a:schemeClr val="tx1"/>
                </a:solidFill>
                <a:effectLst/>
                <a:latin typeface="+mn-lt"/>
                <a:ea typeface="+mn-ea"/>
                <a:cs typeface="Oracle Sans" panose="020B0503020204020204" pitchFamily="34" charset="0"/>
              </a:rPr>
              <a:t/>
            </a:r>
            <a:br>
              <a:rPr lang="en-US" sz="1200" b="0" i="0" kern="1200">
                <a:solidFill>
                  <a:schemeClr val="tx1"/>
                </a:solidFill>
                <a:effectLst/>
                <a:latin typeface="+mn-lt"/>
                <a:ea typeface="+mn-ea"/>
                <a:cs typeface="Oracle Sans" panose="020B0503020204020204" pitchFamily="34" charset="0"/>
              </a:rPr>
            </a:br>
            <a:endParaRPr lang="en-US" sz="1200" b="0" i="0" kern="1200">
              <a:solidFill>
                <a:schemeClr val="tx1"/>
              </a:solidFill>
              <a:effectLst/>
              <a:latin typeface="+mn-lt"/>
              <a:ea typeface="+mn-ea"/>
              <a:cs typeface="Oracle Sans" panose="020B0503020204020204" pitchFamily="34" charset="0"/>
            </a:endParaRPr>
          </a:p>
          <a:p>
            <a:endParaRPr lang="en-US"/>
          </a:p>
          <a:p>
            <a:endParaRPr lang="en-US"/>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5</a:t>
            </a:fld>
            <a:endParaRPr kumimoji="0" lang="en-US" sz="1600" b="0" i="0" u="none" strike="noStrike" kern="1200" cap="none" spc="0" normalizeH="0" baseline="0" noProof="0">
              <a:ln>
                <a:noFill/>
              </a:ln>
              <a:solidFill>
                <a:srgbClr val="312D2A"/>
              </a:solidFill>
              <a:effectLst/>
              <a:uLnTx/>
              <a:uFillTx/>
              <a:latin typeface="Oracle Sans"/>
              <a:ea typeface="+mn-ea"/>
              <a:cs typeface="+mn-cs"/>
            </a:endParaRPr>
          </a:p>
        </p:txBody>
      </p:sp>
    </p:spTree>
    <p:extLst>
      <p:ext uri="{BB962C8B-B14F-4D97-AF65-F5344CB8AC3E}">
        <p14:creationId xmlns:p14="http://schemas.microsoft.com/office/powerpoint/2010/main" val="391367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b="0" i="0" kern="1200" dirty="0">
                <a:solidFill>
                  <a:schemeClr val="tx1"/>
                </a:solidFill>
                <a:effectLst/>
                <a:latin typeface="+mn-lt"/>
                <a:ea typeface="+mn-ea"/>
                <a:cs typeface="Oracle Sans" panose="020B0503020204020204" pitchFamily="34" charset="0"/>
              </a:rPr>
              <a:t>The next question is which applications should I move to the cloud? As I mentioned earlier, Oracle Cloud is designed for all the 3 situations - moving your applications as-is, moving and improving them and also redesigning them as new cloud native apps. This slide shows two broad categories of applications and databases that can be easily moved to Oracle Cloud. Oracle technology based custom apps and all other custom apps. </a:t>
            </a:r>
          </a:p>
          <a:p>
            <a:endParaRPr lang="en-US" sz="1200" b="0" i="0" kern="1200" dirty="0">
              <a:solidFill>
                <a:schemeClr val="tx1"/>
              </a:solidFill>
              <a:effectLst/>
              <a:latin typeface="+mn-lt"/>
              <a:ea typeface="+mn-ea"/>
              <a:cs typeface="Oracle Sans" panose="020B0503020204020204" pitchFamily="34" charset="0"/>
            </a:endParaRPr>
          </a:p>
          <a:p>
            <a:r>
              <a:rPr lang="en-US" sz="1200" b="0" i="0" kern="1200" dirty="0">
                <a:solidFill>
                  <a:schemeClr val="tx1"/>
                </a:solidFill>
                <a:effectLst/>
                <a:latin typeface="+mn-lt"/>
                <a:ea typeface="+mn-ea"/>
                <a:cs typeface="Oracle Sans" panose="020B0503020204020204" pitchFamily="34" charset="0"/>
              </a:rPr>
              <a:t>Other Custom Apps:</a:t>
            </a:r>
          </a:p>
          <a:p>
            <a:r>
              <a:rPr lang="en-US" sz="1200" b="0" i="0" kern="1200" dirty="0">
                <a:solidFill>
                  <a:schemeClr val="tx1"/>
                </a:solidFill>
                <a:effectLst/>
                <a:latin typeface="+mn-lt"/>
                <a:ea typeface="+mn-ea"/>
                <a:cs typeface="Oracle Sans" panose="020B0503020204020204" pitchFamily="34" charset="0"/>
              </a:rPr>
              <a:t>If you have Custom or 3</a:t>
            </a:r>
            <a:r>
              <a:rPr lang="en-US" sz="1200" b="0" i="0" kern="1200" baseline="30000" dirty="0">
                <a:solidFill>
                  <a:schemeClr val="tx1"/>
                </a:solidFill>
                <a:effectLst/>
                <a:latin typeface="+mn-lt"/>
                <a:ea typeface="+mn-ea"/>
                <a:cs typeface="Oracle Sans" panose="020B0503020204020204" pitchFamily="34" charset="0"/>
              </a:rPr>
              <a:t>rd</a:t>
            </a:r>
            <a:r>
              <a:rPr lang="en-US" sz="1200" b="0" i="0" kern="1200" dirty="0">
                <a:solidFill>
                  <a:schemeClr val="tx1"/>
                </a:solidFill>
                <a:effectLst/>
                <a:latin typeface="+mn-lt"/>
                <a:ea typeface="+mn-ea"/>
                <a:cs typeface="Oracle Sans" panose="020B0503020204020204" pitchFamily="34" charset="0"/>
              </a:rPr>
              <a:t> party apps in Java, Node.js, Ruby, PHP, Python and more, those can be moved easily as well. These could be Java Application servers such as Tomcat, </a:t>
            </a:r>
            <a:r>
              <a:rPr lang="en-US" sz="1200" b="0" i="0" kern="1200" dirty="0" err="1">
                <a:solidFill>
                  <a:schemeClr val="tx1"/>
                </a:solidFill>
                <a:effectLst/>
                <a:latin typeface="+mn-lt"/>
                <a:ea typeface="+mn-ea"/>
                <a:cs typeface="Oracle Sans" panose="020B0503020204020204" pitchFamily="34" charset="0"/>
              </a:rPr>
              <a:t>JBoss</a:t>
            </a:r>
            <a:r>
              <a:rPr lang="en-US" sz="1200" b="0" i="0" kern="1200" dirty="0">
                <a:solidFill>
                  <a:schemeClr val="tx1"/>
                </a:solidFill>
                <a:effectLst/>
                <a:latin typeface="+mn-lt"/>
                <a:ea typeface="+mn-ea"/>
                <a:cs typeface="Oracle Sans" panose="020B0503020204020204" pitchFamily="34" charset="0"/>
              </a:rPr>
              <a:t>, and these can be easily moved to Oracle Cloud as well. Almost all apps have a database associated whether its a SQL DB or a NoSQL DB. Oracle offers managed services for both SQL And </a:t>
            </a:r>
            <a:r>
              <a:rPr lang="en-US" sz="1200" b="0" i="0" kern="1200" dirty="0" err="1">
                <a:solidFill>
                  <a:schemeClr val="tx1"/>
                </a:solidFill>
                <a:effectLst/>
                <a:latin typeface="+mn-lt"/>
                <a:ea typeface="+mn-ea"/>
                <a:cs typeface="Oracle Sans" panose="020B0503020204020204" pitchFamily="34" charset="0"/>
              </a:rPr>
              <a:t>noSQL</a:t>
            </a:r>
            <a:r>
              <a:rPr lang="en-US" sz="1200" b="0" i="0" kern="1200" dirty="0">
                <a:solidFill>
                  <a:schemeClr val="tx1"/>
                </a:solidFill>
                <a:effectLst/>
                <a:latin typeface="+mn-lt"/>
                <a:ea typeface="+mn-ea"/>
                <a:cs typeface="Oracle Sans" panose="020B0503020204020204" pitchFamily="34" charset="0"/>
              </a:rPr>
              <a:t> databases. In addition to the managed services, you can install any of the other databases like SQL Server, MongoDB or Cassandra.</a:t>
            </a:r>
            <a:endParaRPr lang="en-US" sz="1200" b="0" i="0" kern="1200" dirty="0">
              <a:solidFill>
                <a:schemeClr val="tx1"/>
              </a:solidFill>
              <a:effectLst/>
              <a:latin typeface="Oracle Sans Tab" panose="020B0503020204020204" pitchFamily="34" charset="0"/>
              <a:ea typeface="+mn-ea"/>
              <a:cs typeface="Oracle Sans" panose="020B0503020204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sz="1200" b="0" i="0" kern="1200" dirty="0">
              <a:solidFill>
                <a:schemeClr val="tx1"/>
              </a:solidFill>
              <a:effectLst/>
              <a:latin typeface="Oracle Sans Tab" panose="020B0503020204020204" pitchFamily="34" charset="0"/>
              <a:ea typeface="+mn-ea"/>
              <a:cs typeface="Oracle Sans" panose="020B0503020204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dirty="0">
                <a:solidFill>
                  <a:schemeClr val="tx1"/>
                </a:solidFill>
                <a:effectLst/>
                <a:latin typeface="Oracle Sans Tab" panose="020B0503020204020204" pitchFamily="34" charset="0"/>
                <a:ea typeface="+mn-ea"/>
                <a:cs typeface="Oracle Sans" panose="020B0503020204020204" pitchFamily="34" charset="0"/>
              </a:rPr>
              <a:t>Oracle Cloud Infrastructure delivers higher performance compute, storage, networking, and managed database instances that result in a high-performance experience for your users at a lower cost of operation. </a:t>
            </a:r>
          </a:p>
          <a:p>
            <a:pPr marL="0" marR="0" lvl="0" indent="0" algn="l" defTabSz="914400" rtl="0" eaLnBrk="1" fontAlgn="auto" latinLnBrk="0" hangingPunct="1">
              <a:lnSpc>
                <a:spcPct val="100000"/>
              </a:lnSpc>
              <a:spcBef>
                <a:spcPct val="0"/>
              </a:spcBef>
              <a:spcAft>
                <a:spcPct val="0"/>
              </a:spcAft>
              <a:buClrTx/>
              <a:buSzTx/>
              <a:buFontTx/>
              <a:buNone/>
              <a:defRPr/>
            </a:pPr>
            <a:endParaRPr lang="en-US" sz="1200" b="0" i="0" kern="1200" dirty="0">
              <a:solidFill>
                <a:schemeClr val="tx1"/>
              </a:solidFill>
              <a:effectLst/>
              <a:latin typeface="Oracle Sans Tab" panose="020B0503020204020204" pitchFamily="34" charset="0"/>
              <a:ea typeface="+mn-ea"/>
              <a:cs typeface="Oracle Sans" panose="020B0503020204020204" pitchFamily="34" charset="0"/>
            </a:endParaRPr>
          </a:p>
          <a:p>
            <a:endParaRPr lang="en-US" dirty="0"/>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6</a:t>
            </a:fld>
            <a:endParaRPr lang="en-US"/>
          </a:p>
        </p:txBody>
      </p:sp>
    </p:spTree>
    <p:extLst>
      <p:ext uri="{BB962C8B-B14F-4D97-AF65-F5344CB8AC3E}">
        <p14:creationId xmlns:p14="http://schemas.microsoft.com/office/powerpoint/2010/main" val="1285611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mn-lt"/>
                <a:ea typeface="+mn-ea"/>
                <a:cs typeface="Oracle Sans" panose="020B0503020204020204" pitchFamily="34" charset="0"/>
              </a:rPr>
              <a:t>The completeness of cloud services is also very important. While multi-cloud is definitely an option, it’s a path that requires careful planning and app and data integration to work seamlessly, Oracle has a complete set of cloud services for not only moving your existing applications but also building new applications whether they are vM based or container based. All the cloud services are available globally in our commercial as well as government regions. Not only do we have a second generation cloud infrastructure but all the platform services for Application Development, Data Management, Application and Data Integration, Analytics and Security and Governance services. On top of this infrastructure and platform services, Oracle has the SaaS applications. So we offer all 3 layers - Infrastructure, platform and SaaS applications all integrated together. </a:t>
            </a:r>
          </a:p>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8</a:t>
            </a:fld>
            <a:endParaRPr lang="en-US"/>
          </a:p>
        </p:txBody>
      </p:sp>
    </p:spTree>
    <p:extLst>
      <p:ext uri="{BB962C8B-B14F-4D97-AF65-F5344CB8AC3E}">
        <p14:creationId xmlns:p14="http://schemas.microsoft.com/office/powerpoint/2010/main" val="3608412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b="0" i="0" kern="1200">
                <a:solidFill>
                  <a:schemeClr val="tx1"/>
                </a:solidFill>
                <a:effectLst/>
                <a:latin typeface="+mn-lt"/>
                <a:ea typeface="+mn-ea"/>
                <a:cs typeface="Oracle Sans" panose="020B0503020204020204" pitchFamily="34" charset="0"/>
              </a:rPr>
              <a:t>All Cloud providers are not equal. There are several cloud provider capabilities that matter when selecting a cloud provider to migrate your apps. I will call out a few here. A high-performance Infrastructure with flexible and highly elastic infrastructure and platform is a very important factor. When you move an application, you want to be able to right size the environment to optimize your operational expenses. Over or under provisioning is often a cause of higher operational costs. Flexible infrastructure helps address this. </a:t>
            </a:r>
            <a:endParaRPr lang="en-US" sz="1200" b="0" i="0" kern="1200">
              <a:solidFill>
                <a:schemeClr val="tx1"/>
              </a:solidFill>
              <a:effectLst/>
              <a:latin typeface="Oracle Sans Tab" panose="020B0503020204020204" pitchFamily="34" charset="0"/>
              <a:ea typeface="+mn-ea"/>
              <a:cs typeface="Oracle Sans" panose="020B0503020204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lang="en-US" sz="1200" b="0" i="0" kern="1200">
              <a:solidFill>
                <a:schemeClr val="tx1"/>
              </a:solidFill>
              <a:effectLst/>
              <a:latin typeface="Oracle Sans Tab" panose="020B0503020204020204" pitchFamily="34" charset="0"/>
              <a:ea typeface="+mn-ea"/>
              <a:cs typeface="Oracle Sans" panose="020B0503020204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Oracle Sans Tab" panose="020B0503020204020204" pitchFamily="34" charset="0"/>
                <a:ea typeface="+mn-ea"/>
                <a:cs typeface="Oracle Sans" panose="020B0503020204020204" pitchFamily="34" charset="0"/>
              </a:rPr>
              <a:t>Oracle Cloud Infrastructure was designed specifically to support both cloud native and VM based enterprise workloads Oracle Cloud Infrastructure delivers higher performance compute, storage, networking, and managed database instances that result in a high-performance experience for your users at a lower cost of operation. </a:t>
            </a:r>
          </a:p>
          <a:p>
            <a:pPr marL="0" marR="0" lvl="0" indent="0" algn="l" defTabSz="914400" rtl="0" eaLnBrk="1" fontAlgn="auto" latinLnBrk="0" hangingPunct="1">
              <a:lnSpc>
                <a:spcPct val="100000"/>
              </a:lnSpc>
              <a:spcBef>
                <a:spcPct val="0"/>
              </a:spcBef>
              <a:spcAft>
                <a:spcPct val="0"/>
              </a:spcAft>
              <a:buClrTx/>
              <a:buSzTx/>
              <a:buFontTx/>
              <a:buNone/>
              <a:defRPr/>
            </a:pPr>
            <a:endParaRPr lang="en-US" sz="1200" b="0" i="0" kern="1200">
              <a:solidFill>
                <a:schemeClr val="tx1"/>
              </a:solidFill>
              <a:effectLst/>
              <a:latin typeface="Oracle Sans Tab" panose="020B0503020204020204" pitchFamily="34" charset="0"/>
              <a:ea typeface="+mn-ea"/>
              <a:cs typeface="Oracle Sans" panose="020B050302020402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Oracle Sans Tab" panose="020B0503020204020204" pitchFamily="34" charset="0"/>
                <a:ea typeface="+mn-ea"/>
                <a:cs typeface="Oracle Sans" panose="020B0503020204020204" pitchFamily="34" charset="0"/>
              </a:rPr>
              <a:t>Oracle also provides specific tooling and automation to streamline deployment, migration, upgrading, and maintaining your implementation, reducing the time, expertise, risk, and cost of migration and day-to-day operations. </a:t>
            </a:r>
            <a:endParaRPr lang="en-US"/>
          </a:p>
          <a:p>
            <a:pPr marL="0" marR="0" lvl="0" indent="0" algn="l" defTabSz="914400" rtl="0" eaLnBrk="1" fontAlgn="auto" latinLnBrk="0" hangingPunct="1">
              <a:lnSpc>
                <a:spcPct val="100000"/>
              </a:lnSpc>
              <a:spcBef>
                <a:spcPct val="0"/>
              </a:spcBef>
              <a:spcAft>
                <a:spcPct val="0"/>
              </a:spcAft>
              <a:buClrTx/>
              <a:buSzTx/>
              <a:buFontTx/>
              <a:buNone/>
              <a:defRPr/>
            </a:pPr>
            <a:r>
              <a:rPr lang="en-US"/>
              <a:t>Closing physical data centers helps fund modern SaaS investments, but what about the on-premises applications that are needed to run the business? </a:t>
            </a:r>
            <a:br>
              <a:rPr lang="en-US"/>
            </a:br>
            <a:endParaRPr lang="en-US"/>
          </a:p>
          <a:p>
            <a:pPr marL="0" marR="0" lvl="0" indent="0" algn="l" defTabSz="914400" rtl="0" eaLnBrk="1" fontAlgn="auto" latinLnBrk="0" hangingPunct="1">
              <a:lnSpc>
                <a:spcPct val="100000"/>
              </a:lnSpc>
              <a:spcBef>
                <a:spcPct val="0"/>
              </a:spcBef>
              <a:spcAft>
                <a:spcPct val="0"/>
              </a:spcAft>
              <a:buClrTx/>
              <a:buSzTx/>
              <a:buFontTx/>
              <a:buNone/>
              <a:defRPr/>
            </a:pPr>
            <a:r>
              <a:rPr lang="en-US"/>
              <a:t>Only Oracle offers the ability to move your Oracle apps with Oracle SOA on Oracle Cloud Infrastructure as-is. This means your existing IT investments are protected. Deploy SOA Adapter for interoperability between Oracle Integration Cloud and Oracle SOA to leverage your existing services. </a:t>
            </a:r>
          </a:p>
          <a:p>
            <a:pPr marL="0" marR="0" lvl="0" indent="0" algn="l" defTabSz="914400" rtl="0" eaLnBrk="1" fontAlgn="auto" latinLnBrk="0" hangingPunct="1">
              <a:lnSpc>
                <a:spcPct val="100000"/>
              </a:lnSpc>
              <a:spcBef>
                <a:spcPct val="0"/>
              </a:spcBef>
              <a:spcAft>
                <a:spcPct val="0"/>
              </a:spcAft>
              <a:buClrTx/>
              <a:buSzTx/>
              <a:buFontTx/>
              <a:buNone/>
              <a:defRPr/>
            </a:pPr>
            <a:endParaRPr lang="en-US"/>
          </a:p>
          <a:p>
            <a:pPr marL="0" marR="0" lvl="0" indent="0" algn="l" defTabSz="914400" rtl="0" eaLnBrk="1" fontAlgn="auto" latinLnBrk="0" hangingPunct="1">
              <a:lnSpc>
                <a:spcPct val="100000"/>
              </a:lnSpc>
              <a:spcBef>
                <a:spcPct val="0"/>
              </a:spcBef>
              <a:spcAft>
                <a:spcPct val="0"/>
              </a:spcAft>
              <a:buClrTx/>
              <a:buSzTx/>
              <a:buFontTx/>
              <a:buNone/>
              <a:defRPr/>
            </a:pPr>
            <a:endParaRPr lang="en-US"/>
          </a:p>
          <a:p>
            <a:pPr marL="0" marR="0" lvl="0" indent="0" algn="l" defTabSz="914400" rtl="0" eaLnBrk="1" fontAlgn="auto" latinLnBrk="0" hangingPunct="1">
              <a:lnSpc>
                <a:spcPct val="100000"/>
              </a:lnSpc>
              <a:spcBef>
                <a:spcPct val="0"/>
              </a:spcBef>
              <a:spcAft>
                <a:spcPct val="0"/>
              </a:spcAft>
              <a:buClrTx/>
              <a:buSzTx/>
              <a:buFontTx/>
              <a:buNone/>
              <a:defRPr/>
            </a:pPr>
            <a:r>
              <a:rPr lang="en-US" b="1" baseline="0"/>
              <a:t>For more details on Oracle Integration please visit </a:t>
            </a:r>
            <a:r>
              <a:rPr lang="en-US" b="0" baseline="0"/>
              <a:t>https://salescentral.oracle.com/SCPortal/?root=offeringDetails%2F6115 </a:t>
            </a:r>
          </a:p>
          <a:p>
            <a:pPr marL="0" marR="0" lvl="0" indent="0" algn="l" defTabSz="914400" rtl="0" eaLnBrk="1" fontAlgn="auto" latinLnBrk="0" hangingPunct="1">
              <a:lnSpc>
                <a:spcPct val="100000"/>
              </a:lnSpc>
              <a:spcBef>
                <a:spcPct val="0"/>
              </a:spcBef>
              <a:spcAft>
                <a:spcPct val="0"/>
              </a:spcAft>
              <a:buClrTx/>
              <a:buSzTx/>
              <a:buFontTx/>
              <a:buNone/>
              <a:defRPr/>
            </a:pPr>
            <a:endParaRPr lang="en-US"/>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mn-lt"/>
                <a:ea typeface="+mn-ea"/>
                <a:cs typeface="Oracle Sans" panose="020B0503020204020204" pitchFamily="34" charset="0"/>
              </a:rPr>
              <a:t>What we are seeing is not all workloads move to public cloud. There are workloads that remain on-premises or in local country and some that move to public cloud. This could be driven like I earlier mentioned because of latency needs or compliance and data residency needs. Oracle is the only cloud provider that offers all its cloud services in the public cloud as well as in its Cloud@Customer offering via Dedicated Region C@C and Exadata CC. Dedicated Region C@C is literally a copy and paste of all our second generation public cloud services in your data center.  And for customers with strict data residency and regulatory needs we also offer Exacta C@C for keeping your data in your data center. </a:t>
            </a:r>
          </a:p>
          <a:p>
            <a:pPr marL="0" marR="0" lvl="0" indent="0" algn="l" defTabSz="914400" rtl="0" eaLnBrk="1" fontAlgn="auto" latinLnBrk="0" hangingPunct="1">
              <a:lnSpc>
                <a:spcPct val="100000"/>
              </a:lnSpc>
              <a:spcBef>
                <a:spcPct val="0"/>
              </a:spcBef>
              <a:spcAft>
                <a:spcPct val="0"/>
              </a:spcAft>
              <a:buClrTx/>
              <a:buSzTx/>
              <a:buFontTx/>
              <a:buNone/>
              <a:defRPr/>
            </a:pPr>
            <a:endParaRPr lang="en-US"/>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a:solidFill>
                  <a:schemeClr val="tx1"/>
                </a:solidFill>
                <a:effectLst/>
                <a:latin typeface="Oracle Sans Tab" panose="020B0503020204020204" pitchFamily="34" charset="0"/>
                <a:ea typeface="+mn-ea"/>
                <a:cs typeface="Oracle Sans" panose="020B0503020204020204" pitchFamily="34" charset="0"/>
              </a:rPr>
              <a:t>Oracle’s Cloud Observability and Management Platform provides a set of new OCI services that will provide comprehensive monitoring and management for Hyperion from a unified dashboard. </a:t>
            </a:r>
          </a:p>
          <a:p>
            <a:pPr marL="0" marR="0" lvl="0" indent="0" algn="l" defTabSz="914400" rtl="0" eaLnBrk="1" fontAlgn="auto" latinLnBrk="0" hangingPunct="1">
              <a:lnSpc>
                <a:spcPct val="100000"/>
              </a:lnSpc>
              <a:spcBef>
                <a:spcPct val="0"/>
              </a:spcBef>
              <a:spcAft>
                <a:spcPct val="0"/>
              </a:spcAft>
              <a:buClrTx/>
              <a:buSzTx/>
              <a:buFontTx/>
              <a:buNone/>
              <a:defRPr/>
            </a:pPr>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9</a:t>
            </a:fld>
            <a:endParaRPr lang="en-US"/>
          </a:p>
        </p:txBody>
      </p:sp>
    </p:spTree>
    <p:extLst>
      <p:ext uri="{BB962C8B-B14F-4D97-AF65-F5344CB8AC3E}">
        <p14:creationId xmlns:p14="http://schemas.microsoft.com/office/powerpoint/2010/main" val="716025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baseline="0" dirty="0"/>
              <a:t>Key points:</a:t>
            </a:r>
          </a:p>
          <a:p>
            <a:r>
              <a:rPr lang="en-US" baseline="0" dirty="0"/>
              <a:t>Once you move your applications, that is not the end of the journey. After moving apps, you will probably want to looking into DevOps automation for building and deploying your custom apps. </a:t>
            </a:r>
          </a:p>
          <a:p>
            <a:endParaRPr lang="en-US" dirty="0"/>
          </a:p>
          <a:p>
            <a:r>
              <a:rPr lang="en-US" dirty="0"/>
              <a:t>OCI offers a fantastic array of application development lifecycle services for developers building modern applications.</a:t>
            </a:r>
            <a:r>
              <a:rPr lang="en-US" baseline="0" dirty="0"/>
              <a:t> Y</a:t>
            </a:r>
            <a:r>
              <a:rPr lang="en-US" dirty="0"/>
              <a:t>ou have the choice of any programming language and framework:  Java, JavaScript/Node, Python, Ruby, </a:t>
            </a:r>
            <a:r>
              <a:rPr lang="en-US" dirty="0" err="1"/>
              <a:t>etc</a:t>
            </a:r>
            <a:r>
              <a:rPr lang="en-US" baseline="0" dirty="0"/>
              <a:t> </a:t>
            </a:r>
            <a:r>
              <a:rPr lang="en-US" dirty="0"/>
              <a:t>You can use any developer and DevOps tools as well.  We provide a set of free tools called Visual Builder Studio, but you can also use the ones you are already familiar with. We also offer low-code platforms, such as APEX, to make it very simple for developers and “citizen developers” to create apps with little or no programming.</a:t>
            </a:r>
          </a:p>
          <a:p>
            <a:endParaRPr lang="en-US" dirty="0"/>
          </a:p>
          <a:p>
            <a:r>
              <a:rPr lang="en-US" dirty="0"/>
              <a:t>We offer a set cloud</a:t>
            </a:r>
            <a:r>
              <a:rPr lang="en-US" baseline="0" dirty="0"/>
              <a:t> native </a:t>
            </a:r>
            <a:r>
              <a:rPr lang="en-US" dirty="0"/>
              <a:t>services based on the best of open source, including managed Kubernetes and a Container Registry.  We provide managed Terraform, which we call Resource Manager,</a:t>
            </a:r>
            <a:r>
              <a:rPr lang="en-US" baseline="0" dirty="0"/>
              <a:t> and</a:t>
            </a:r>
            <a:r>
              <a:rPr lang="en-US" dirty="0"/>
              <a:t> we provide a </a:t>
            </a:r>
            <a:r>
              <a:rPr lang="en-US" dirty="0" err="1"/>
              <a:t>serverless</a:t>
            </a:r>
            <a:r>
              <a:rPr lang="en-US" dirty="0"/>
              <a:t> Functions service based on the open source </a:t>
            </a:r>
            <a:r>
              <a:rPr lang="en-US" dirty="0" err="1"/>
              <a:t>Fn</a:t>
            </a:r>
            <a:r>
              <a:rPr lang="en-US" dirty="0"/>
              <a:t> Project.</a:t>
            </a:r>
          </a:p>
          <a:p>
            <a:endParaRPr lang="en-US" dirty="0"/>
          </a:p>
          <a:p>
            <a:pPr marL="0" marR="0" lvl="0" indent="0" algn="l" defTabSz="914400" rtl="0" eaLnBrk="1" fontAlgn="auto" latinLnBrk="0" hangingPunct="1">
              <a:lnSpc>
                <a:spcPct val="100000"/>
              </a:lnSpc>
              <a:spcBef>
                <a:spcPct val="0"/>
              </a:spcBef>
              <a:spcAft>
                <a:spcPct val="0"/>
              </a:spcAft>
              <a:buClrTx/>
              <a:buSzTx/>
              <a:buFontTx/>
              <a:buNone/>
              <a:defRPr/>
            </a:pPr>
            <a:r>
              <a:rPr lang="en-US" sz="1200" b="0" i="0" kern="1200" dirty="0">
                <a:solidFill>
                  <a:schemeClr val="tx1"/>
                </a:solidFill>
                <a:effectLst/>
                <a:latin typeface="+mn-lt"/>
                <a:ea typeface="+mn-ea"/>
                <a:cs typeface="Oracle Sans" panose="020B0503020204020204" pitchFamily="34" charset="0"/>
              </a:rPr>
              <a:t>Here’s what a typical application development lifecycle looks like. You have a choice - you can either use our services or bring in any of the developer tools that you are already familiar with. You have everything that you need starting from coding your applications, building and deploying them using CI/CD, test automation hooks, security tools and then managing and monitoring your custom apps once they are deployed. </a:t>
            </a:r>
          </a:p>
          <a:p>
            <a:endParaRPr lang="en-US" dirty="0"/>
          </a:p>
          <a:p>
            <a:endParaRPr lang="en-US" dirty="0"/>
          </a:p>
          <a:p>
            <a:endParaRPr lang="en-US" dirty="0"/>
          </a:p>
        </p:txBody>
      </p:sp>
      <p:sp>
        <p:nvSpPr>
          <p:cNvPr id="4" name="Slide Number Placeholder 3"/>
          <p:cNvSpPr>
            <a:spLocks noGrp="1"/>
          </p:cNvSpPr>
          <p:nvPr>
            <p:ph type="sldNum" sz="quarter" idx="5"/>
            <p:custDataLst>
              <p:tags r:id="rId3"/>
            </p:custDataLst>
          </p:nvPr>
        </p:nvSpPr>
        <p:spPr/>
        <p:txBody>
          <a:bodyPr/>
          <a:lstStyle/>
          <a:p>
            <a:fld id="{146CC4F5-8BAE-8444-BCCC-0C2A7C2928B4}" type="slidenum">
              <a:rPr lang="en-US" smtClean="0"/>
              <a:t>10</a:t>
            </a:fld>
            <a:endParaRPr lang="en-US"/>
          </a:p>
        </p:txBody>
      </p:sp>
    </p:spTree>
    <p:extLst>
      <p:ext uri="{BB962C8B-B14F-4D97-AF65-F5344CB8AC3E}">
        <p14:creationId xmlns:p14="http://schemas.microsoft.com/office/powerpoint/2010/main" val="325105621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2.xml"/><Relationship Id="rId7"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2.xml"/><Relationship Id="rId7" Type="http://schemas.openxmlformats.org/officeDocument/2006/relationships/slideMaster" Target="../slideMasters/slideMaster2.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10" Type="http://schemas.openxmlformats.org/officeDocument/2006/relationships/image" Target="../media/image4.png"/><Relationship Id="rId4" Type="http://schemas.openxmlformats.org/officeDocument/2006/relationships/tags" Target="../tags/tag79.xml"/><Relationship Id="rId9"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image" Target="../media/image13.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2.jpeg"/><Relationship Id="rId5" Type="http://schemas.openxmlformats.org/officeDocument/2006/relationships/tags" Target="../tags/tag88.xml"/><Relationship Id="rId10" Type="http://schemas.openxmlformats.org/officeDocument/2006/relationships/image" Target="../media/image11.png"/><Relationship Id="rId4" Type="http://schemas.openxmlformats.org/officeDocument/2006/relationships/tags" Target="../tags/tag87.xml"/><Relationship Id="rId9"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99.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1.emf"/><Relationship Id="rId5" Type="http://schemas.openxmlformats.org/officeDocument/2006/relationships/tags" Target="../tags/tag96.xml"/><Relationship Id="rId10" Type="http://schemas.openxmlformats.org/officeDocument/2006/relationships/image" Target="../media/image5.jpeg"/><Relationship Id="rId4" Type="http://schemas.openxmlformats.org/officeDocument/2006/relationships/tags" Target="../tags/tag95.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7.xml"/><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image" Target="../media/image1.emf"/><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5.jpeg"/><Relationship Id="rId5" Type="http://schemas.openxmlformats.org/officeDocument/2006/relationships/tags" Target="../tags/tag104.xml"/><Relationship Id="rId10" Type="http://schemas.openxmlformats.org/officeDocument/2006/relationships/slideMaster" Target="../slideMasters/slideMaster2.xml"/><Relationship Id="rId4" Type="http://schemas.openxmlformats.org/officeDocument/2006/relationships/tags" Target="../tags/tag103.xml"/><Relationship Id="rId9" Type="http://schemas.openxmlformats.org/officeDocument/2006/relationships/tags" Target="../tags/tag10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slideMaster" Target="../slideMasters/slideMaster2.xml"/><Relationship Id="rId4" Type="http://schemas.openxmlformats.org/officeDocument/2006/relationships/tags" Target="../tags/tag11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15.xml"/><Relationship Id="rId7" Type="http://schemas.openxmlformats.org/officeDocument/2006/relationships/slideMaster" Target="../slideMasters/slideMaster2.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slideMaster" Target="../slideMasters/slideMaster2.xml"/><Relationship Id="rId5" Type="http://schemas.openxmlformats.org/officeDocument/2006/relationships/tags" Target="../tags/tag123.xml"/><Relationship Id="rId4" Type="http://schemas.openxmlformats.org/officeDocument/2006/relationships/tags" Target="../tags/tag12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slideMaster" Target="../slideMasters/slideMaster2.xml"/><Relationship Id="rId4" Type="http://schemas.openxmlformats.org/officeDocument/2006/relationships/tags" Target="../tags/tag127.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30.xml"/><Relationship Id="rId7" Type="http://schemas.openxmlformats.org/officeDocument/2006/relationships/image" Target="../media/image14.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slideMaster" Target="../slideMasters/slideMaster2.xml"/><Relationship Id="rId5" Type="http://schemas.openxmlformats.org/officeDocument/2006/relationships/tags" Target="../tags/tag132.xml"/><Relationship Id="rId4" Type="http://schemas.openxmlformats.org/officeDocument/2006/relationships/tags" Target="../tags/tag13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10" Type="http://schemas.openxmlformats.org/officeDocument/2006/relationships/image" Target="../media/image4.png"/><Relationship Id="rId4" Type="http://schemas.openxmlformats.org/officeDocument/2006/relationships/tags" Target="../tags/tag24.xml"/><Relationship Id="rId9"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1.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5.jpeg"/><Relationship Id="rId5" Type="http://schemas.openxmlformats.org/officeDocument/2006/relationships/tags" Target="../tags/tag33.xml"/><Relationship Id="rId10" Type="http://schemas.openxmlformats.org/officeDocument/2006/relationships/slideMaster" Target="../slideMasters/slideMaster1.xml"/><Relationship Id="rId4" Type="http://schemas.openxmlformats.org/officeDocument/2006/relationships/tags" Target="../tags/tag32.xml"/><Relationship Id="rId9" Type="http://schemas.openxmlformats.org/officeDocument/2006/relationships/tags" Target="../tags/tag37.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1.emf"/><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5.jpeg"/><Relationship Id="rId5" Type="http://schemas.openxmlformats.org/officeDocument/2006/relationships/tags" Target="../tags/tag42.xml"/><Relationship Id="rId10" Type="http://schemas.openxmlformats.org/officeDocument/2006/relationships/slideMaster" Target="../slideMasters/slideMaster1.xml"/><Relationship Id="rId4" Type="http://schemas.openxmlformats.org/officeDocument/2006/relationships/tags" Target="../tags/tag41.xml"/><Relationship Id="rId9" Type="http://schemas.openxmlformats.org/officeDocument/2006/relationships/tags" Target="../tags/tag46.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7.jpe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6.svg"/><Relationship Id="rId5" Type="http://schemas.openxmlformats.org/officeDocument/2006/relationships/tags" Target="../tags/tag51.xml"/><Relationship Id="rId10" Type="http://schemas.openxmlformats.org/officeDocument/2006/relationships/image" Target="../media/image6.png"/><Relationship Id="rId4" Type="http://schemas.openxmlformats.org/officeDocument/2006/relationships/tags" Target="../tags/tag50.xml"/><Relationship Id="rId9"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4.svg"/><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2.xml"/><Relationship Id="rId5" Type="http://schemas.openxmlformats.org/officeDocument/2006/relationships/tags" Target="../tags/tag65.xml"/><Relationship Id="rId4" Type="http://schemas.openxmlformats.org/officeDocument/2006/relationships/tags" Target="../tags/tag64.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4.png"/><Relationship Id="rId5" Type="http://schemas.openxmlformats.org/officeDocument/2006/relationships/slideMaster" Target="../slideMasters/slideMaster2.xml"/><Relationship Id="rId4" Type="http://schemas.openxmlformats.org/officeDocument/2006/relationships/tags" Target="../tags/tag6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8">
            <a:alphaModFix amt="80000"/>
            <a:extLst>
              <a:ext uri="{28A0092B-C50C-407E-A947-70E740481C1C}">
                <a14:useLocalDpi xmlns:a14="http://schemas.microsoft.com/office/drawing/2010/main" val="0"/>
              </a:ext>
            </a:extLst>
          </a:blip>
          <a:srcRect t="11241" r="8664" b="12655"/>
          <a:stretch>
            <a:fillRect/>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custDataLst>
              <p:tags r:id="rId2"/>
            </p:custDataLst>
          </p:nvPr>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custDataLst>
              <p:tags r:id="rId3"/>
            </p:custDataLst>
          </p:nvPr>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custDataLst>
              <p:tags r:id="rId4"/>
            </p:custDataLst>
          </p:nvPr>
        </p:nvSpPr>
        <p:spPr/>
        <p:txBody>
          <a:bodyPr/>
          <a:lstStyle/>
          <a:p>
            <a:fld id="{345D60D9-5372-5F40-9443-0F9AE5BDC3C8}" type="slidenum">
              <a:rPr lang="en-US" smtClean="0"/>
              <a:t>‹#›</a:t>
            </a:fld>
            <a:endParaRPr lang="en-US"/>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custDataLst>
              <p:tags r:id="rId5"/>
            </p:custDataLst>
          </p:nvPr>
        </p:nvSpPr>
        <p:spPr/>
        <p:txBody>
          <a:bodyPr/>
          <a:lstStyle/>
          <a:p>
            <a:r>
              <a:rPr lang="en-US" dirty="0" smtClean="0"/>
              <a:t>Copyright © 2023, </a:t>
            </a:r>
            <a:r>
              <a:rPr lang="en-US" dirty="0"/>
              <a:t>Oracle and/or its affiliates. All rights reserved</a:t>
            </a:r>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custDataLst>
              <p:tags r:id="rId6"/>
            </p:custDataLst>
          </p:nvPr>
        </p:nvSpPr>
        <p:spPr/>
        <p:txBody>
          <a:bodyPr/>
          <a:lstStyle/>
          <a:p>
            <a:r>
              <a:rPr lang="en-US"/>
              <a:t>[Date]</a:t>
            </a:r>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8">
            <a:alphaModFix amt="80000"/>
            <a:extLst>
              <a:ext uri="{28A0092B-C50C-407E-A947-70E740481C1C}">
                <a14:useLocalDpi xmlns:a14="http://schemas.microsoft.com/office/drawing/2010/main" val="0"/>
              </a:ext>
            </a:extLst>
          </a:blip>
          <a:srcRect t="13483" b="29623"/>
          <a:stretch>
            <a:fillRect/>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custDataLst>
              <p:tags r:id="rId2"/>
            </p:custDataLst>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custDataLst>
              <p:tags r:id="rId3"/>
            </p:custDataLst>
          </p:nvPr>
        </p:nvSpPr>
        <p:spPr>
          <a:xfrm>
            <a:off x="762000" y="1024235"/>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custDataLst>
              <p:tags r:id="rId4"/>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custDataLst>
              <p:tags r:id="rId5"/>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custDataLst>
              <p:tags r:id="rId6"/>
            </p:custDataLst>
          </p:nvPr>
        </p:nvSpPr>
        <p:spPr>
          <a:xfrm>
            <a:off x="6873138" y="6425604"/>
            <a:ext cx="2743200" cy="363500"/>
          </a:xfrm>
          <a:prstGeom prst="rect">
            <a:avLst/>
          </a:prstGeom>
        </p:spPr>
        <p:txBody>
          <a:bodyPr/>
          <a:lstStyle/>
          <a:p>
            <a:r>
              <a:rPr lang="en-US"/>
              <a:t>[Date]</a:t>
            </a:r>
          </a:p>
        </p:txBody>
      </p:sp>
    </p:spTree>
    <p:extLst>
      <p:ext uri="{BB962C8B-B14F-4D97-AF65-F5344CB8AC3E}">
        <p14:creationId xmlns:p14="http://schemas.microsoft.com/office/powerpoint/2010/main" val="24186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10">
            <a:alphaModFix amt="80000"/>
            <a:extLst>
              <a:ext uri="{28A0092B-C50C-407E-A947-70E740481C1C}">
                <a14:useLocalDpi xmlns:a14="http://schemas.microsoft.com/office/drawing/2010/main" val="0"/>
              </a:ext>
            </a:extLst>
          </a:blip>
          <a:srcRect t="13483" b="29658"/>
          <a:stretch>
            <a:fillRect/>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custDataLst>
              <p:tags r:id="rId2"/>
            </p:custDataLst>
          </p:nvPr>
        </p:nvSpPr>
        <p:spPr>
          <a:xfrm>
            <a:off x="768875" y="508000"/>
            <a:ext cx="10671048" cy="822960"/>
          </a:xfrm>
        </p:spPr>
        <p:txBody>
          <a:bodyPr/>
          <a:lstStyle>
            <a:lvl1pPr>
              <a:defRPr/>
            </a:lvl1pPr>
          </a:lstStyle>
          <a:p>
            <a:r>
              <a:rPr lang="en-US"/>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custDataLst>
              <p:tags r:id="rId3"/>
            </p:custDataLst>
          </p:nvPr>
        </p:nvSpPr>
        <p:spPr>
          <a:xfrm>
            <a:off x="76887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Column Divider" descr="Column Divider">
            <a:extLst>
              <a:ext uri="{FF2B5EF4-FFF2-40B4-BE49-F238E27FC236}">
                <a16:creationId xmlns:a16="http://schemas.microsoft.com/office/drawing/2014/main" id="{C3377C95-3E35-473F-8E81-1FDFBEBC758A}"/>
              </a:ext>
            </a:extLst>
          </p:cNvPr>
          <p:cNvCxnSpPr/>
          <p:nvPr userDrawn="1">
            <p:custDataLst>
              <p:tags r:id="rId4"/>
            </p:custDataLst>
          </p:nvPr>
        </p:nvCxnSpPr>
        <p:spPr>
          <a:xfrm flipH="1">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custDataLst>
              <p:tags r:id="rId5"/>
            </p:custDataLst>
          </p:nvPr>
        </p:nvSpPr>
        <p:spPr>
          <a:xfrm>
            <a:off x="634716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custDataLst>
              <p:tags r:id="rId6"/>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custDataLst>
              <p:tags r:id="rId7"/>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custDataLst>
              <p:tags r:id="rId8"/>
            </p:custDataLst>
          </p:nvPr>
        </p:nvSpPr>
        <p:spPr>
          <a:xfrm>
            <a:off x="6873138" y="6425604"/>
            <a:ext cx="2743200" cy="363500"/>
          </a:xfrm>
          <a:prstGeom prst="rect">
            <a:avLst/>
          </a:prstGeom>
        </p:spPr>
        <p:txBody>
          <a:bodyPr/>
          <a:lstStyle/>
          <a:p>
            <a:r>
              <a:rPr lang="en-US"/>
              <a:t>[Date]</a:t>
            </a:r>
          </a:p>
        </p:txBody>
      </p:sp>
    </p:spTree>
    <p:extLst>
      <p:ext uri="{BB962C8B-B14F-4D97-AF65-F5344CB8AC3E}">
        <p14:creationId xmlns:p14="http://schemas.microsoft.com/office/powerpoint/2010/main" val="2086711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custDataLst>
              <p:tags r:id="rId2"/>
            </p:custDataLst>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custDataLst>
              <p:tags r:id="rId4"/>
            </p:custDataLst>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custDataLst>
              <p:tags r:id="rId5"/>
            </p:custDataLst>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custDataLst>
              <p:tags r:id="rId6"/>
            </p:custDataLst>
          </p:nvPr>
        </p:nvPicPr>
        <p:blipFill>
          <a:blip r:embed="rId12"/>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custDataLst>
              <p:tags r:id="rId7"/>
            </p:custDataLst>
          </p:nvPr>
        </p:nvSpPr>
        <p:spPr/>
        <p:txBody>
          <a:bodyPr/>
          <a:lstStyle/>
          <a:p>
            <a:r>
              <a:rPr lang="en-US" dirty="0" smtClean="0"/>
              <a:t>Copyright © 2023, </a:t>
            </a:r>
            <a:r>
              <a:rPr lang="en-US" dirty="0"/>
              <a:t>Oracle and/or its affiliates. All rights reserved</a:t>
            </a:r>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custDataLst>
              <p:tags r:id="rId8"/>
            </p:custDataLst>
          </p:nvPr>
        </p:nvSpPr>
        <p:spPr/>
        <p:txBody>
          <a:bodyPr/>
          <a:lstStyle/>
          <a:p>
            <a:fld id="{7C371504-33D9-B044-8C50-620C44A06CB1}" type="slidenum">
              <a:rPr lang="en-US" smtClean="0"/>
              <a:t>‹#›</a:t>
            </a:fld>
            <a:endParaRPr lang="en-US"/>
          </a:p>
        </p:txBody>
      </p:sp>
    </p:spTree>
    <p:extLst>
      <p:ext uri="{BB962C8B-B14F-4D97-AF65-F5344CB8AC3E}">
        <p14:creationId xmlns:p14="http://schemas.microsoft.com/office/powerpoint/2010/main" val="283556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Light - Thank You">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1"/>
            </p:custDataLst>
          </p:nvPr>
        </p:nvPicPr>
        <p:blipFill>
          <a:blip r:embed="rId10">
            <a:extLst>
              <a:ext uri="{28A0092B-C50C-407E-A947-70E740481C1C}">
                <a14:useLocalDpi xmlns:a14="http://schemas.microsoft.com/office/drawing/2010/main"/>
              </a:ext>
            </a:extLst>
          </a:blip>
          <a:stretch>
            <a:fillRect/>
          </a:stretch>
        </p:blipFill>
        <p:spPr bwMode="ltGray">
          <a:xfrm>
            <a:off x="6632294" y="4898"/>
            <a:ext cx="5559706"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2"/>
            </p:custDataLst>
          </p:nvPr>
        </p:nvPicPr>
        <p:blipFill>
          <a:blip r:embed="rId11">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custDataLst>
              <p:tags r:id="rId3"/>
            </p:custDataLst>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ct val="0"/>
              </a:spcBef>
              <a:spcAft>
                <a:spcPct val="0"/>
              </a:spcAft>
              <a:buClrTx/>
              <a:buSzTx/>
              <a:buFont typeface="System Font Regular"/>
            </a:pPr>
            <a:r>
              <a:rPr lang="en-US"/>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custDataLst>
              <p:tags r:id="rId4"/>
            </p:custDataLst>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custDataLst>
              <p:tags r:id="rId5"/>
            </p:custDataLst>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custDataLst>
              <p:tags r:id="rId6"/>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custDataLst>
              <p:tags r:id="rId7"/>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custDataLst>
              <p:tags r:id="rId8"/>
            </p:custDataLst>
          </p:nvPr>
        </p:nvSpPr>
        <p:spPr/>
        <p:txBody>
          <a:bodyPr/>
          <a:lstStyle/>
          <a:p>
            <a:r>
              <a:rPr lang="en-US"/>
              <a:t>[Date]</a:t>
            </a:r>
          </a:p>
        </p:txBody>
      </p:sp>
    </p:spTree>
    <p:extLst>
      <p:ext uri="{BB962C8B-B14F-4D97-AF65-F5344CB8AC3E}">
        <p14:creationId xmlns:p14="http://schemas.microsoft.com/office/powerpoint/2010/main" val="3096603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1"/>
            </p:custDataLst>
          </p:nvPr>
        </p:nvPicPr>
        <p:blipFill>
          <a:blip r:embed="rId11">
            <a:extLst>
              <a:ext uri="{28A0092B-C50C-407E-A947-70E740481C1C}">
                <a14:useLocalDpi xmlns:a14="http://schemas.microsoft.com/office/drawing/2010/main"/>
              </a:ext>
            </a:extLst>
          </a:blip>
          <a:stretch>
            <a:fill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2"/>
            </p:custDataLst>
          </p:nvPr>
        </p:nvPicPr>
        <p:blipFill>
          <a:blip r:embed="rId1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custDataLst>
              <p:tags r:id="rId3"/>
            </p:custDataLst>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ct val="0"/>
              </a:spcBef>
              <a:spcAft>
                <a:spcPct val="0"/>
              </a:spcAft>
              <a:buClrTx/>
              <a:buSzTx/>
              <a:buFont typeface="System Font Regular"/>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p:custDataLst>
              <p:tags r:id="rId4"/>
            </p:custDataLst>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custDataLst>
              <p:tags r:id="rId5"/>
            </p:custDataLst>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custDataLst>
              <p:tags r:id="rId6"/>
            </p:custDataLst>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custDataLst>
              <p:tags r:id="rId7"/>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custDataLst>
              <p:tags r:id="rId8"/>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custDataLst>
              <p:tags r:id="rId9"/>
            </p:custDataLst>
          </p:nvPr>
        </p:nvSpPr>
        <p:spPr/>
        <p:txBody>
          <a:bodyPr/>
          <a:lstStyle/>
          <a:p>
            <a:r>
              <a:rPr lang="en-US"/>
              <a:t>[Date]</a:t>
            </a:r>
          </a:p>
        </p:txBody>
      </p:sp>
    </p:spTree>
    <p:extLst>
      <p:ext uri="{BB962C8B-B14F-4D97-AF65-F5344CB8AC3E}">
        <p14:creationId xmlns:p14="http://schemas.microsoft.com/office/powerpoint/2010/main" val="4037600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Text Page_Blue">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2394AD5B-EDB1-1C41-9293-C1EF57CACA72}"/>
              </a:ext>
            </a:extLst>
          </p:cNvPr>
          <p:cNvSpPr>
            <a:spLocks noGrp="1"/>
          </p:cNvSpPr>
          <p:nvPr userDrawn="1">
            <p:ph type="title"/>
            <p:custDataLst>
              <p:tags r:id="rId1"/>
            </p:custDataLst>
          </p:nvPr>
        </p:nvSpPr>
        <p:spPr>
          <a:xfrm>
            <a:off x="531950" y="548640"/>
            <a:ext cx="11128098" cy="889000"/>
          </a:xfrm>
        </p:spPr>
        <p:txBody>
          <a:bodyPr anchor="b"/>
          <a:lstStyle>
            <a:lvl1pPr>
              <a:defRPr>
                <a:solidFill>
                  <a:srgbClr val="4E5052"/>
                </a:solidFill>
              </a:defRPr>
            </a:lvl1pPr>
          </a:lstStyle>
          <a:p>
            <a:endParaRPr/>
          </a:p>
        </p:txBody>
      </p:sp>
      <p:sp>
        <p:nvSpPr>
          <p:cNvPr id="5" name="Slide Number Placeholder 4"/>
          <p:cNvSpPr>
            <a:spLocks noGrp="1"/>
          </p:cNvSpPr>
          <p:nvPr userDrawn="1">
            <p:ph type="sldNum" sz="quarter" idx="12"/>
            <p:custDataLst>
              <p:tags r:id="rId2"/>
            </p:custDataLst>
          </p:nvPr>
        </p:nvSpPr>
        <p:spPr/>
        <p:txBody>
          <a:bodyPr/>
          <a:lstStyle>
            <a:lvl1pPr>
              <a:defRPr>
                <a:solidFill>
                  <a:srgbClr val="4E5052"/>
                </a:solidFill>
              </a:defRPr>
            </a:lvl1pPr>
          </a:lstStyle>
          <a:p>
            <a:fld id="{C51EAA63-D034-42AE-91FA-B13B9518C7BE}" type="slidenum">
              <a:rPr lang="en-US" smtClean="0">
                <a:latin typeface="Calibri"/>
              </a:rPr>
              <a:t>‹#›</a:t>
            </a:fld>
            <a:endParaRPr lang="en-US">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custDataLst>
              <p:tags r:id="rId3"/>
            </p:custDataLst>
          </p:nvPr>
        </p:nvSpPr>
        <p:spPr>
          <a:xfrm>
            <a:off x="3009027" y="6556248"/>
            <a:ext cx="8232396" cy="182880"/>
          </a:xfrm>
        </p:spPr>
        <p:txBody>
          <a:bodyPr/>
          <a:lstStyle>
            <a:lvl1pPr>
              <a:defRPr>
                <a:solidFill>
                  <a:srgbClr val="4E5052"/>
                </a:solidFill>
              </a:defRPr>
            </a:lvl1pPr>
          </a:lstStyle>
          <a:p>
            <a:r>
              <a:rPr lang="en-US" dirty="0" smtClean="0"/>
              <a:t>Copyright © 2023, </a:t>
            </a:r>
            <a:r>
              <a:rPr lang="en-US" dirty="0"/>
              <a:t>Oracle and/or its affiliates. All rights reserved</a:t>
            </a: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custDataLst>
              <p:tags r:id="rId4"/>
            </p:custDataLst>
          </p:nvPr>
        </p:nvSpPr>
        <p:spPr>
          <a:xfrm>
            <a:off x="531953" y="1677432"/>
            <a:ext cx="11128096" cy="4381213"/>
          </a:xfrm>
          <a:prstGeom prst="rect">
            <a:avLst/>
          </a:prstGeom>
        </p:spPr>
        <p:txBody>
          <a:bodyPr/>
          <a:lstStyle>
            <a:lvl1pPr>
              <a:defRPr sz="2400">
                <a:solidFill>
                  <a:srgbClr val="4E5052"/>
                </a:solidFill>
              </a:defRPr>
            </a:lvl1pPr>
            <a:lvl2pPr>
              <a:defRPr sz="2000">
                <a:solidFill>
                  <a:srgbClr val="4E5052"/>
                </a:solidFill>
              </a:defRPr>
            </a:lvl2pPr>
            <a:lvl3pPr>
              <a:defRPr sz="2000">
                <a:solidFill>
                  <a:srgbClr val="4E5052"/>
                </a:solidFill>
              </a:defRPr>
            </a:lvl3pPr>
            <a:lvl4pPr>
              <a:defRPr sz="1800">
                <a:solidFill>
                  <a:srgbClr val="4E5052"/>
                </a:solidFill>
              </a:defRPr>
            </a:lvl4pPr>
            <a:lvl5pPr>
              <a:defRPr sz="160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358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custDataLst>
              <p:tags r:id="rId2"/>
            </p:custDataLst>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custDataLst>
              <p:tags r:id="rId3"/>
            </p:custDataLst>
          </p:nvPr>
        </p:nvSpPr>
        <p:spPr/>
        <p:txBody>
          <a:bodyPr/>
          <a:lstStyle>
            <a:lvl1pPr>
              <a:defRPr/>
            </a:lvl1pPr>
          </a:lstStyle>
          <a:p>
            <a:r>
              <a:rPr lang="en-US"/>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custDataLst>
              <p:tags r:id="rId4"/>
            </p:custDataLst>
          </p:nvPr>
        </p:nvSpPr>
        <p:spPr/>
        <p:txBody>
          <a:bodyPr/>
          <a:lstStyle/>
          <a:p>
            <a:r>
              <a:rPr lang="en-US"/>
              <a:t>[Date]</a:t>
            </a:r>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custDataLst>
              <p:tags r:id="rId5"/>
            </p:custDataLst>
          </p:nvPr>
        </p:nvSpPr>
        <p:spPr/>
        <p:txBody>
          <a:bodyPr/>
          <a:lstStyle/>
          <a:p>
            <a:r>
              <a:rPr lang="en-US" dirty="0" smtClean="0"/>
              <a:t>Copyright © 2023, </a:t>
            </a:r>
            <a:r>
              <a:rPr lang="en-US" dirty="0"/>
              <a:t>Oracle and/or its affiliates. All rights reserved</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custDataLst>
              <p:tags r:id="rId6"/>
            </p:custDataLst>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97670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custDataLst>
              <p:tags r:id="rId1"/>
            </p:custDataLst>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a:lvl1pPr>
            <a:lvl2pPr marL="548640">
              <a:defRPr lang="en-US"/>
            </a:lvl2pPr>
            <a:lvl3pPr marL="731520">
              <a:defRPr lang="en-US"/>
            </a:lvl3pPr>
            <a:lvl4pPr marL="914400">
              <a:defRPr lang="en-US"/>
            </a:lvl4pPr>
            <a:lvl5pPr marL="109728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custDataLst>
              <p:tags r:id="rId2"/>
            </p:custDataLst>
          </p:nvPr>
        </p:nvSpPr>
        <p:spPr/>
        <p:txBody>
          <a:bodyPr/>
          <a:lstStyle>
            <a:lvl1pPr>
              <a:defRPr/>
            </a:lvl1pPr>
          </a:lstStyle>
          <a:p>
            <a:r>
              <a:rPr lang="en-US"/>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custDataLst>
              <p:tags r:id="rId3"/>
            </p:custDataLst>
          </p:nvPr>
        </p:nvSpPr>
        <p:spPr/>
        <p:txBody>
          <a:bodyPr/>
          <a:lstStyle/>
          <a:p>
            <a:r>
              <a:rPr lang="en-US"/>
              <a:t>[Date]</a:t>
            </a:r>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custDataLst>
              <p:tags r:id="rId4"/>
            </p:custDataLst>
          </p:nvPr>
        </p:nvSpPr>
        <p:spPr/>
        <p:txBody>
          <a:bodyPr/>
          <a:lstStyle/>
          <a:p>
            <a:r>
              <a:rPr lang="en-US" dirty="0" smtClean="0"/>
              <a:t>Copyright © 2023, </a:t>
            </a:r>
            <a:r>
              <a:rPr lang="en-US" dirty="0"/>
              <a:t>Oracle and/or its affiliates. All rights reserved</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custDataLst>
              <p:tags r:id="rId5"/>
            </p:custDataLst>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428500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custDataLst>
              <p:tags r:id="rId1"/>
            </p:custDataLst>
          </p:nvPr>
        </p:nvSpPr>
        <p:spPr/>
        <p:txBody>
          <a:bodyPr/>
          <a:lstStyle/>
          <a:p>
            <a:r>
              <a:rPr lang="en-US"/>
              <a:t>[Date]</a:t>
            </a:r>
            <a:endParaRPr/>
          </a:p>
        </p:txBody>
      </p:sp>
      <p:sp>
        <p:nvSpPr>
          <p:cNvPr id="4" name="Footer Placeholder 3"/>
          <p:cNvSpPr>
            <a:spLocks noGrp="1"/>
          </p:cNvSpPr>
          <p:nvPr>
            <p:ph type="ftr" sz="quarter" idx="11"/>
            <p:custDataLst>
              <p:tags r:id="rId2"/>
            </p:custDataLst>
          </p:nvPr>
        </p:nvSpPr>
        <p:spPr/>
        <p:txBody>
          <a:bodyPr/>
          <a:lstStyle/>
          <a:p>
            <a:r>
              <a:rPr lang="en-US" dirty="0" smtClean="0"/>
              <a:t>Copyright © 2023, </a:t>
            </a:r>
            <a:r>
              <a:rPr lang="en-US" dirty="0"/>
              <a:t>Oracle and/or its affiliates. All rights reserved</a:t>
            </a:r>
            <a:endParaRPr dirty="0"/>
          </a:p>
        </p:txBody>
      </p:sp>
      <p:sp>
        <p:nvSpPr>
          <p:cNvPr id="2" name="Title 1"/>
          <p:cNvSpPr>
            <a:spLocks noGrp="1"/>
          </p:cNvSpPr>
          <p:nvPr>
            <p:ph type="title"/>
            <p:custDataLst>
              <p:tags r:id="rId3"/>
            </p:custDataLst>
          </p:nvPr>
        </p:nvSpPr>
        <p:spPr/>
        <p:txBody>
          <a:bodyPr/>
          <a:lstStyle/>
          <a:p>
            <a:r>
              <a:rPr lang="en-US"/>
              <a:t>Click to edit Master title style</a:t>
            </a:r>
            <a:endParaRPr/>
          </a:p>
        </p:txBody>
      </p:sp>
      <p:sp>
        <p:nvSpPr>
          <p:cNvPr id="8" name="Slide Number Placeholder 5">
            <a:extLst>
              <a:ext uri="{FF2B5EF4-FFF2-40B4-BE49-F238E27FC236}">
                <a16:creationId xmlns:a16="http://schemas.microsoft.com/office/drawing/2014/main" id="{C15B0DA8-3053-3E44-AC10-D5D86EBD8CF9}"/>
              </a:ext>
            </a:extLst>
          </p:cNvPr>
          <p:cNvSpPr>
            <a:spLocks noGrp="1"/>
          </p:cNvSpPr>
          <p:nvPr>
            <p:ph type="sldNum" sz="quarter" idx="12"/>
            <p:custDataLst>
              <p:tags r:id="rId4"/>
            </p:custDataLst>
          </p:nvPr>
        </p:nvSpPr>
        <p:spPr>
          <a:xfrm>
            <a:off x="11327155" y="6556248"/>
            <a:ext cx="333554" cy="182880"/>
          </a:xfrm>
        </p:spPr>
        <p:txBody>
          <a:bodyPr/>
          <a:lstStyle/>
          <a:p>
            <a:fld id="{C51EAA63-D034-42AE-91FA-B13B9518C7BE}" type="slidenum">
              <a:rPr/>
              <a:t>‹#›</a:t>
            </a:fld>
            <a:endParaRPr/>
          </a:p>
        </p:txBody>
      </p:sp>
    </p:spTree>
    <p:extLst>
      <p:ext uri="{BB962C8B-B14F-4D97-AF65-F5344CB8AC3E}">
        <p14:creationId xmlns:p14="http://schemas.microsoft.com/office/powerpoint/2010/main" val="4737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custDataLst>
              <p:tags r:id="rId2"/>
            </p:custDataLst>
          </p:nvPr>
        </p:nvSpPr>
        <p:spPr>
          <a:xfrm>
            <a:off x="766763" y="1014984"/>
            <a:ext cx="10671048" cy="330540"/>
          </a:xfrm>
          <a:prstGeom prst="rect">
            <a:avLst/>
          </a:prstGeom>
        </p:spPr>
        <p:txBody>
          <a:bodyPr lIns="0">
            <a:noAutofit/>
          </a:bodyPr>
          <a:lstStyle>
            <a:lvl1pPr marL="0" indent="0">
              <a:spcAft>
                <a:spcPct val="0"/>
              </a:spcAft>
              <a:buNone/>
              <a:defRPr sz="1999" b="0" i="0">
                <a:latin typeface="Oracle Sans Tab" panose="020B0503020204020204" pitchFamily="34" charset="0"/>
                <a:cs typeface="Oracle Sans Tab"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custDataLst>
              <p:tags r:id="rId3"/>
            </p:custDataLst>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custDataLst>
              <p:tags r:id="rId4"/>
            </p:custDataLst>
          </p:nvPr>
        </p:nvSpPr>
        <p:spPr/>
        <p:txBody>
          <a:bodyPr/>
          <a:lstStyle>
            <a:lvl1pPr>
              <a:defRPr/>
            </a:lvl1pPr>
          </a:lstStyle>
          <a:p>
            <a:r>
              <a:rPr lang="en-US"/>
              <a:t>Title</a:t>
            </a:r>
          </a:p>
        </p:txBody>
      </p:sp>
      <p:sp>
        <p:nvSpPr>
          <p:cNvPr id="11" name="Footer Placeholder 2">
            <a:extLst>
              <a:ext uri="{FF2B5EF4-FFF2-40B4-BE49-F238E27FC236}">
                <a16:creationId xmlns:a16="http://schemas.microsoft.com/office/drawing/2014/main" id="{B3FBD789-AEE4-1D4F-9D07-CF6AAEE8139B}"/>
              </a:ext>
            </a:extLst>
          </p:cNvPr>
          <p:cNvSpPr>
            <a:spLocks noGrp="1"/>
          </p:cNvSpPr>
          <p:nvPr>
            <p:ph type="ftr" sz="quarter" idx="28"/>
            <p:custDataLst>
              <p:tags r:id="rId5"/>
            </p:custDataLst>
          </p:nvPr>
        </p:nvSpPr>
        <p:spPr>
          <a:xfrm>
            <a:off x="768876" y="6527326"/>
            <a:ext cx="5745379" cy="365125"/>
          </a:xfrm>
        </p:spPr>
        <p:txBody>
          <a:bodyPr/>
          <a:lstStyle/>
          <a:p>
            <a:r>
              <a:rPr lang="en-US"/>
              <a:t>Copyright © 2021 Oracle and/or its affiliates.</a:t>
            </a:r>
          </a:p>
        </p:txBody>
      </p:sp>
    </p:spTree>
    <p:extLst>
      <p:ext uri="{BB962C8B-B14F-4D97-AF65-F5344CB8AC3E}">
        <p14:creationId xmlns:p14="http://schemas.microsoft.com/office/powerpoint/2010/main" val="109030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7">
            <a:alphaModFix amt="80000"/>
            <a:extLst>
              <a:ext uri="{28A0092B-C50C-407E-A947-70E740481C1C}">
                <a14:useLocalDpi xmlns:a14="http://schemas.microsoft.com/office/drawing/2010/main" val="0"/>
              </a:ext>
            </a:extLst>
          </a:blip>
          <a:srcRect t="13483" b="29623"/>
          <a:stretch>
            <a:fillRect/>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custDataLst>
              <p:tags r:id="rId2"/>
            </p:custDataLst>
          </p:nvPr>
        </p:nvSpPr>
        <p:spPr>
          <a:noFill/>
        </p:spPr>
        <p:txBody>
          <a:bodyPr/>
          <a:lstStyle>
            <a:lvl1pPr>
              <a:defRPr/>
            </a:lvl1pPr>
          </a:lstStyle>
          <a:p>
            <a:r>
              <a:rPr lang="en-US"/>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custDataLst>
              <p:tags r:id="rId3"/>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custDataLst>
              <p:tags r:id="rId4"/>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custDataLst>
              <p:tags r:id="rId5"/>
            </p:custDataLst>
          </p:nvPr>
        </p:nvSpPr>
        <p:spPr/>
        <p:txBody>
          <a:bodyPr/>
          <a:lstStyle/>
          <a:p>
            <a:r>
              <a:rPr lang="en-US"/>
              <a:t>[Date]</a:t>
            </a:r>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10">
            <a:alphaModFix amt="80000"/>
            <a:extLst>
              <a:ext uri="{28A0092B-C50C-407E-A947-70E740481C1C}">
                <a14:useLocalDpi xmlns:a14="http://schemas.microsoft.com/office/drawing/2010/main" val="0"/>
              </a:ext>
            </a:extLst>
          </a:blip>
          <a:srcRect t="13483" b="29658"/>
          <a:stretch>
            <a:fillRect/>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custDataLst>
              <p:tags r:id="rId2"/>
            </p:custDataLst>
          </p:nvPr>
        </p:nvSpPr>
        <p:spPr>
          <a:xfrm>
            <a:off x="768875" y="508000"/>
            <a:ext cx="10671048" cy="822960"/>
          </a:xfrm>
        </p:spPr>
        <p:txBody>
          <a:bodyPr/>
          <a:lstStyle>
            <a:lvl1pPr>
              <a:defRPr/>
            </a:lvl1pPr>
          </a:lstStyle>
          <a:p>
            <a:r>
              <a:rPr lang="en-US"/>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custDataLst>
              <p:tags r:id="rId3"/>
            </p:custDataLst>
          </p:nvPr>
        </p:nvSpPr>
        <p:spPr>
          <a:xfrm>
            <a:off x="76887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Column Divider" descr="Column Divider">
            <a:extLst>
              <a:ext uri="{FF2B5EF4-FFF2-40B4-BE49-F238E27FC236}">
                <a16:creationId xmlns:a16="http://schemas.microsoft.com/office/drawing/2014/main" id="{C3377C95-3E35-473F-8E81-1FDFBEBC758A}"/>
              </a:ext>
            </a:extLst>
          </p:cNvPr>
          <p:cNvCxnSpPr/>
          <p:nvPr userDrawn="1">
            <p:custDataLst>
              <p:tags r:id="rId4"/>
            </p:custDataLst>
          </p:nvPr>
        </p:nvCxnSpPr>
        <p:spPr>
          <a:xfrm flipH="1">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custDataLst>
              <p:tags r:id="rId5"/>
            </p:custDataLst>
          </p:nvPr>
        </p:nvSpPr>
        <p:spPr>
          <a:xfrm>
            <a:off x="6347165" y="1828166"/>
            <a:ext cx="5084064" cy="427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custDataLst>
              <p:tags r:id="rId6"/>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custDataLst>
              <p:tags r:id="rId7"/>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custDataLst>
              <p:tags r:id="rId8"/>
            </p:custDataLst>
          </p:nvPr>
        </p:nvSpPr>
        <p:spPr/>
        <p:txBody>
          <a:bodyPr/>
          <a:lstStyle/>
          <a:p>
            <a:r>
              <a:rPr lang="en-US"/>
              <a:t>[Date]</a:t>
            </a:r>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11">
            <a:extLst>
              <a:ext uri="{28A0092B-C50C-407E-A947-70E740481C1C}">
                <a14:useLocalDpi xmlns:a14="http://schemas.microsoft.com/office/drawing/2010/main" val="0"/>
              </a:ext>
            </a:extLst>
          </a:blip>
          <a:stretch>
            <a:fill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custDataLst>
              <p:tags r:id="rId3"/>
            </p:custDataLst>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ct val="0"/>
              </a:spcBef>
              <a:spcAft>
                <a:spcPct val="0"/>
              </a:spcAft>
              <a:buClrTx/>
              <a:buSzTx/>
              <a:buFont typeface="System Font Regular"/>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userDrawn="1">
            <p:custDataLst>
              <p:tags r:id="rId4"/>
            </p:custDataLst>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custDataLst>
              <p:tags r:id="rId5"/>
            </p:custDataLst>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custDataLst>
              <p:tags r:id="rId6"/>
            </p:custDataLst>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custDataLst>
              <p:tags r:id="rId7"/>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custDataLst>
              <p:tags r:id="rId8"/>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custDataLst>
              <p:tags r:id="rId9"/>
            </p:custDataLst>
          </p:nvPr>
        </p:nvSpPr>
        <p:spPr/>
        <p:txBody>
          <a:bodyPr/>
          <a:lstStyle/>
          <a:p>
            <a:r>
              <a:rPr lang="en-US"/>
              <a:t>[Date]</a:t>
            </a:r>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11">
            <a:extLst>
              <a:ext uri="{28A0092B-C50C-407E-A947-70E740481C1C}">
                <a14:useLocalDpi xmlns:a14="http://schemas.microsoft.com/office/drawing/2010/main" val="0"/>
              </a:ext>
            </a:extLst>
          </a:blip>
          <a:stretch>
            <a:fill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custDataLst>
              <p:tags r:id="rId3"/>
            </p:custDataLst>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ct val="0"/>
              </a:spcBef>
              <a:spcAft>
                <a:spcPct val="0"/>
              </a:spcAft>
              <a:buClrTx/>
              <a:buSzTx/>
              <a:buFont typeface="System Font Regular"/>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userDrawn="1">
            <p:custDataLst>
              <p:tags r:id="rId4"/>
            </p:custDataLst>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custDataLst>
              <p:tags r:id="rId5"/>
            </p:custDataLst>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custDataLst>
              <p:tags r:id="rId6"/>
            </p:custDataLst>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custDataLst>
              <p:tags r:id="rId7"/>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custDataLst>
              <p:tags r:id="rId8"/>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custDataLst>
              <p:tags r:id="rId9"/>
            </p:custDataLst>
          </p:nvPr>
        </p:nvSpPr>
        <p:spPr/>
        <p:txBody>
          <a:bodyPr/>
          <a:lstStyle/>
          <a:p>
            <a:r>
              <a:rPr lang="en-US"/>
              <a:t>[Date]</a:t>
            </a:r>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loud Platform Dark - Title">
    <p:bg>
      <p:bgPr>
        <a:solidFill>
          <a:srgbClr val="1E3224"/>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custDataLst>
              <p:tags r:id="rId2"/>
            </p:custDataLst>
          </p:nvPr>
        </p:nvPicPr>
        <p:blipFill>
          <a:blip r:embed="rId10">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11"/>
              </a:ext>
            </a:extLst>
          </a:blip>
          <a:stretch>
            <a:fill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custDataLst>
              <p:tags r:id="rId3"/>
            </p:custDataLst>
          </p:nvPr>
        </p:nvSpPr>
        <p:spPr>
          <a:xfrm>
            <a:off x="1018030" y="2204260"/>
            <a:ext cx="10158984" cy="1280160"/>
          </a:xfrm>
          <a:noFill/>
        </p:spPr>
        <p:txBody>
          <a:bodyPr vert="horz" wrap="square" lIns="0" tIns="0" rIns="0" bIns="91440" rtlCol="0" anchor="b">
            <a:noAutofit/>
          </a:bodyPr>
          <a:lstStyle>
            <a:lvl1pPr>
              <a:defRPr lang="en-US" sz="4000" b="0">
                <a:latin typeface="+mj-lt"/>
              </a:defRPr>
            </a:lvl1pPr>
          </a:lstStyle>
          <a:p>
            <a:pPr lvl="0">
              <a:lnSpc>
                <a:spcPct val="100000"/>
              </a:lnSpc>
            </a:pPr>
            <a:r>
              <a:rPr lang="en-US"/>
              <a:t>Cloud Platform (up to two lines) </a:t>
            </a:r>
            <a:br>
              <a:rPr lang="en-US"/>
            </a:br>
            <a:r>
              <a:rPr lang="en-US"/>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custDataLst>
              <p:tags r:id="rId4"/>
            </p:custDataLst>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sz="2400" b="0">
                <a:solidFill>
                  <a:srgbClr val="86B596"/>
                </a:solidFill>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custDataLst>
              <p:tags r:id="rId5"/>
            </p:custDataLst>
          </p:nvPr>
        </p:nvSpPr>
        <p:spPr>
          <a:xfrm>
            <a:off x="1018030" y="4544568"/>
            <a:ext cx="5077970" cy="266291"/>
          </a:xfrm>
          <a:prstGeom prst="rect">
            <a:avLst/>
          </a:prstGeom>
          <a:noFill/>
        </p:spPr>
        <p:txBody>
          <a:bodyPr>
            <a:noAutofit/>
          </a:bodyPr>
          <a:lstStyle>
            <a:lvl1pPr>
              <a:defRPr b="1"/>
            </a:lvl1pPr>
          </a:lstStyle>
          <a:p>
            <a:pPr lvl="0"/>
            <a:r>
              <a:rPr lang="en-US"/>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custDataLst>
              <p:tags r:id="rId6"/>
            </p:custDataLst>
          </p:nvPr>
        </p:nvSpPr>
        <p:spPr>
          <a:xfrm>
            <a:off x="1018030" y="4882896"/>
            <a:ext cx="5077970" cy="895181"/>
          </a:xfrm>
          <a:prstGeom prst="rect">
            <a:avLst/>
          </a:prstGeom>
          <a:noFill/>
        </p:spPr>
        <p:txBody>
          <a:bodyPr>
            <a:noAutofit/>
          </a:bodyPr>
          <a:lstStyle>
            <a:lvl1pPr>
              <a:defRPr/>
            </a:lvl1pPr>
          </a:lstStyle>
          <a:p>
            <a:pPr lvl="0"/>
            <a:r>
              <a:rPr lang="en-US"/>
              <a:t>Presenter’s Title</a:t>
            </a:r>
          </a:p>
          <a:p>
            <a:pPr lvl="0"/>
            <a:r>
              <a:rPr lang="en-US"/>
              <a:t>Organization, Division or Business Unit</a:t>
            </a:r>
          </a:p>
          <a:p>
            <a:pPr lvl="0"/>
            <a:r>
              <a:rPr lang="en-US"/>
              <a:t>Month 00, 2019</a:t>
            </a:r>
          </a:p>
        </p:txBody>
      </p:sp>
      <p:pic>
        <p:nvPicPr>
          <p:cNvPr id="12" name="Picture 11">
            <a:extLst>
              <a:ext uri="{FF2B5EF4-FFF2-40B4-BE49-F238E27FC236}">
                <a16:creationId xmlns:a16="http://schemas.microsoft.com/office/drawing/2014/main" id="{8AE4CB3D-1E02-49F9-B7FB-C156600EE365}"/>
              </a:ext>
            </a:extLst>
          </p:cNvPr>
          <p:cNvPicPr preferRelativeResize="0"/>
          <p:nvPr userDrawn="1">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0" y="0"/>
            <a:ext cx="192024" cy="6858000"/>
          </a:xfrm>
          <a:prstGeom prst="rect">
            <a:avLst/>
          </a:prstGeom>
        </p:spPr>
      </p:pic>
    </p:spTree>
    <p:extLst>
      <p:ext uri="{BB962C8B-B14F-4D97-AF65-F5344CB8AC3E}">
        <p14:creationId xmlns:p14="http://schemas.microsoft.com/office/powerpoint/2010/main" val="1063778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36197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custDataLst>
              <p:tags r:id="rId1"/>
            </p:custDataLst>
          </p:nvPr>
        </p:nvSpPr>
        <p:spPr/>
        <p:txBody>
          <a:bodyPr/>
          <a:lstStyle>
            <a:lvl1pPr>
              <a:defRPr/>
            </a:lvl1pPr>
          </a:lstStyle>
          <a:p>
            <a:r>
              <a:rPr lang="en-US"/>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custDataLst>
              <p:tags r:id="rId2"/>
            </p:custDataLst>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ct val="0"/>
              </a:spcAft>
              <a:buClrTx/>
              <a:buSzTx/>
              <a:buFont typeface="System Font Regular"/>
              <a:buNone/>
            </a:pPr>
            <a:r>
              <a:rPr lang="en-US"/>
              <a:t>Edit Master text styles</a:t>
            </a:r>
          </a:p>
          <a:p>
            <a:pPr marL="0" marR="0" lvl="1" indent="0" fontAlgn="auto">
              <a:lnSpc>
                <a:spcPct val="95000"/>
              </a:lnSpc>
              <a:spcBef>
                <a:spcPts val="600"/>
              </a:spcBef>
              <a:spcAft>
                <a:spcPct val="0"/>
              </a:spcAft>
              <a:buClrTx/>
              <a:buSzTx/>
              <a:buFont typeface="System Font Regular"/>
              <a:buNone/>
            </a:pPr>
            <a:r>
              <a:rPr lang="en-US"/>
              <a:t>Second level</a:t>
            </a:r>
          </a:p>
          <a:p>
            <a:pPr marL="0" marR="0" lvl="2" indent="0" fontAlgn="auto">
              <a:lnSpc>
                <a:spcPct val="95000"/>
              </a:lnSpc>
              <a:spcBef>
                <a:spcPts val="600"/>
              </a:spcBef>
              <a:spcAft>
                <a:spcPct val="0"/>
              </a:spcAft>
              <a:buClrTx/>
              <a:buSzTx/>
              <a:buFont typeface="System Font Regular"/>
              <a:buNone/>
            </a:pPr>
            <a:r>
              <a:rPr lang="en-US"/>
              <a:t>Third level</a:t>
            </a:r>
          </a:p>
          <a:p>
            <a:pPr marL="0" marR="0" lvl="3" indent="0" fontAlgn="auto">
              <a:lnSpc>
                <a:spcPct val="95000"/>
              </a:lnSpc>
              <a:spcBef>
                <a:spcPts val="600"/>
              </a:spcBef>
              <a:spcAft>
                <a:spcPct val="0"/>
              </a:spcAft>
              <a:buClrTx/>
              <a:buSzTx/>
              <a:buFont typeface="System Font Regular"/>
              <a:buNone/>
            </a:pPr>
            <a:r>
              <a:rPr lang="en-US"/>
              <a:t>Fourth level</a:t>
            </a:r>
          </a:p>
          <a:p>
            <a:pPr marL="0" marR="0" lvl="4" indent="0" fontAlgn="auto">
              <a:lnSpc>
                <a:spcPct val="95000"/>
              </a:lnSpc>
              <a:spcBef>
                <a:spcPts val="600"/>
              </a:spcBef>
              <a:spcAft>
                <a:spcPct val="0"/>
              </a:spcAft>
              <a:buClrTx/>
              <a:buSzTx/>
              <a:buFont typeface="System Font Regular"/>
              <a:buNone/>
            </a:pPr>
            <a:r>
              <a:rPr lang="en-US"/>
              <a:t>Fifth level</a:t>
            </a:r>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custDataLst>
              <p:tags r:id="rId3"/>
            </p:custDataLst>
          </p:nvPr>
        </p:nvSpPr>
        <p:spPr/>
        <p:txBody>
          <a:bodyPr/>
          <a:lstStyle/>
          <a:p>
            <a:fld id="{345D60D9-5372-5F40-9443-0F9AE5BDC3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custDataLst>
              <p:tags r:id="rId4"/>
            </p:custDataLst>
          </p:nvPr>
        </p:nvSpPr>
        <p:spPr/>
        <p:txBody>
          <a:bodyPr/>
          <a:lstStyle/>
          <a:p>
            <a:r>
              <a:rPr lang="en-US" dirty="0" smtClean="0"/>
              <a:t>Copyright © 2023, </a:t>
            </a:r>
            <a:r>
              <a:rPr lang="en-US" dirty="0"/>
              <a:t>Oracle and/or its affiliates. All rights reserved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custDataLst>
              <p:tags r:id="rId5"/>
            </p:custDataLst>
          </p:nvPr>
        </p:nvSpPr>
        <p:spPr>
          <a:xfrm>
            <a:off x="6873138" y="6425604"/>
            <a:ext cx="2743200" cy="363500"/>
          </a:xfrm>
          <a:prstGeom prst="rect">
            <a:avLst/>
          </a:prstGeom>
        </p:spPr>
        <p:txBody>
          <a:bodyPr/>
          <a:lstStyle/>
          <a:p>
            <a:r>
              <a:rPr lang="en-US"/>
              <a:t>[Date]</a:t>
            </a:r>
          </a:p>
        </p:txBody>
      </p:sp>
    </p:spTree>
    <p:extLst>
      <p:ext uri="{BB962C8B-B14F-4D97-AF65-F5344CB8AC3E}">
        <p14:creationId xmlns:p14="http://schemas.microsoft.com/office/powerpoint/2010/main" val="354619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
            </p:custDataLst>
          </p:nvPr>
        </p:nvPicPr>
        <p:blipFill>
          <a:blip r:embed="rId6">
            <a:alphaModFix amt="80000"/>
            <a:extLst>
              <a:ext uri="{28A0092B-C50C-407E-A947-70E740481C1C}">
                <a14:useLocalDpi xmlns:a14="http://schemas.microsoft.com/office/drawing/2010/main" val="0"/>
              </a:ext>
            </a:extLst>
          </a:blip>
          <a:srcRect t="13483" b="29623"/>
          <a:stretch>
            <a:fillRect/>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custDataLst>
              <p:tags r:id="rId2"/>
            </p:custDataLst>
          </p:nvPr>
        </p:nvSpPr>
        <p:spPr>
          <a:noFill/>
        </p:spPr>
        <p:txBody>
          <a:bodyPr/>
          <a:lstStyle>
            <a:lvl1pPr>
              <a:defRPr/>
            </a:lvl1pPr>
          </a:lstStyle>
          <a:p>
            <a:r>
              <a:rPr lang="en-US"/>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custDataLst>
              <p:tags r:id="rId3"/>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custDataLst>
              <p:tags r:id="rId4"/>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Tree>
    <p:extLst>
      <p:ext uri="{BB962C8B-B14F-4D97-AF65-F5344CB8AC3E}">
        <p14:creationId xmlns:p14="http://schemas.microsoft.com/office/powerpoint/2010/main" val="360178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6.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5.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tags" Target="../tags/tag8.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 Id="rId14" Type="http://schemas.openxmlformats.org/officeDocument/2006/relationships/tags" Target="../tags/tag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18" Type="http://schemas.openxmlformats.org/officeDocument/2006/relationships/tags" Target="../tags/tag58.xml"/><Relationship Id="rId3" Type="http://schemas.openxmlformats.org/officeDocument/2006/relationships/slideLayout" Target="../slideLayouts/slideLayout10.xml"/><Relationship Id="rId21" Type="http://schemas.openxmlformats.org/officeDocument/2006/relationships/image" Target="../media/image1.emf"/><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tags" Target="../tags/tag57.xml"/><Relationship Id="rId2" Type="http://schemas.openxmlformats.org/officeDocument/2006/relationships/slideLayout" Target="../slideLayouts/slideLayout9.xml"/><Relationship Id="rId16" Type="http://schemas.openxmlformats.org/officeDocument/2006/relationships/tags" Target="../tags/tag56.xml"/><Relationship Id="rId20" Type="http://schemas.openxmlformats.org/officeDocument/2006/relationships/tags" Target="../tags/tag60.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ags" Target="../tags/tag55.xml"/><Relationship Id="rId10" Type="http://schemas.openxmlformats.org/officeDocument/2006/relationships/slideLayout" Target="../slideLayouts/slideLayout17.xml"/><Relationship Id="rId19" Type="http://schemas.openxmlformats.org/officeDocument/2006/relationships/tags" Target="../tags/tag59.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ags" Target="../tags/tag5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9"/>
            </p:custDataLst>
          </p:nvPr>
        </p:nvPicPr>
        <p:blipFill>
          <a:blip r:embed="rId1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0"/>
            </p:custDataLst>
          </p:nvPr>
        </p:nvPicPr>
        <p:blipFill>
          <a:blip r:embed="rId18">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userDrawn="1">
            <p:custDataLst>
              <p:tags r:id="rId11"/>
            </p:custDataLst>
          </p:nvPr>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custDataLst>
              <p:tags r:id="rId12"/>
            </p:custDataLst>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custDataLst>
              <p:tags r:id="rId13"/>
            </p:custDataLst>
          </p:nvPr>
        </p:nvSpPr>
        <p:spPr>
          <a:xfrm>
            <a:off x="768875" y="1830234"/>
            <a:ext cx="10671048" cy="427688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custDataLst>
              <p:tags r:id="rId14"/>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custDataLst>
              <p:tags r:id="rId15"/>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custDataLst>
              <p:tags r:id="rId16"/>
            </p:custDataLst>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t>[Date]</a:t>
            </a:r>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814" r:id="rId1"/>
    <p:sldLayoutId id="2147483754" r:id="rId2"/>
    <p:sldLayoutId id="2147483922" r:id="rId3"/>
    <p:sldLayoutId id="2147483763" r:id="rId4"/>
    <p:sldLayoutId id="2147483943" r:id="rId5"/>
    <p:sldLayoutId id="2147484106" r:id="rId6"/>
    <p:sldLayoutId id="2147484108" r:id="rId7"/>
  </p:sldLayoutIdLst>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4"/>
            </p:custDataLst>
          </p:nvPr>
        </p:nvPicPr>
        <p:blipFill>
          <a:blip r:embed="rId21">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15"/>
            </p:custDataLst>
          </p:nvPr>
        </p:nvPicPr>
        <p:blipFill>
          <a:blip r:embed="rId2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CxnSpPr/>
          <p:nvPr userDrawn="1">
            <p:custDataLst>
              <p:tags r:id="rId16"/>
            </p:custDataLst>
          </p:nvPr>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custDataLst>
              <p:tags r:id="rId17"/>
            </p:custDataLst>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custDataLst>
              <p:tags r:id="rId18"/>
            </p:custDataLst>
          </p:nvPr>
        </p:nvSpPr>
        <p:spPr>
          <a:xfrm>
            <a:off x="768875" y="1830234"/>
            <a:ext cx="10671048" cy="427688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custDataLst>
              <p:tags r:id="rId19"/>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custDataLst>
              <p:tags r:id="rId20"/>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2023, </a:t>
            </a:r>
            <a:r>
              <a:rPr lang="en-US" dirty="0"/>
              <a:t>Oracle and/or its affiliates. All rights reserved</a:t>
            </a:r>
          </a:p>
        </p:txBody>
      </p:sp>
    </p:spTree>
    <p:extLst>
      <p:ext uri="{BB962C8B-B14F-4D97-AF65-F5344CB8AC3E}">
        <p14:creationId xmlns:p14="http://schemas.microsoft.com/office/powerpoint/2010/main" val="3675079079"/>
      </p:ext>
    </p:extLst>
  </p:cSld>
  <p:clrMap bg1="lt1" tx1="dk1" bg2="lt2" tx2="dk2" accent1="accent1" accent2="accent2" accent3="accent3" accent4="accent4" accent5="accent5" accent6="accent6" hlink="hlink" folHlink="folHlink"/>
  <p:sldLayoutIdLst>
    <p:sldLayoutId id="2147484038" r:id="rId1"/>
    <p:sldLayoutId id="2147484058" r:id="rId2"/>
    <p:sldLayoutId id="2147484060" r:id="rId3"/>
    <p:sldLayoutId id="2147484065" r:id="rId4"/>
    <p:sldLayoutId id="2147484088" r:id="rId5"/>
    <p:sldLayoutId id="2147484092" r:id="rId6"/>
    <p:sldLayoutId id="2147484093" r:id="rId7"/>
    <p:sldLayoutId id="2147484094" r:id="rId8"/>
    <p:sldLayoutId id="2147484095" r:id="rId9"/>
    <p:sldLayoutId id="2147484103" r:id="rId10"/>
    <p:sldLayoutId id="2147484105" r:id="rId11"/>
    <p:sldLayoutId id="2147484107" r:id="rId12"/>
  </p:sldLayoutIdLst>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152">
          <p15:clr>
            <a:srgbClr val="F26B43"/>
          </p15:clr>
        </p15:guide>
        <p15:guide id="4" orient="horz" pos="3852">
          <p15:clr>
            <a:srgbClr val="F26B43"/>
          </p15:clr>
        </p15:guide>
        <p15:guide id="5" pos="480">
          <p15:clr>
            <a:srgbClr val="F26B43"/>
          </p15:clr>
        </p15:guide>
        <p15:guide id="6" orient="horz" pos="795">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3" Type="http://schemas.openxmlformats.org/officeDocument/2006/relationships/tags" Target="../tags/tag299.xml"/><Relationship Id="rId18" Type="http://schemas.openxmlformats.org/officeDocument/2006/relationships/tags" Target="../tags/tag304.xml"/><Relationship Id="rId26" Type="http://schemas.openxmlformats.org/officeDocument/2006/relationships/tags" Target="../tags/tag312.xml"/><Relationship Id="rId39" Type="http://schemas.openxmlformats.org/officeDocument/2006/relationships/tags" Target="../tags/tag325.xml"/><Relationship Id="rId21" Type="http://schemas.openxmlformats.org/officeDocument/2006/relationships/tags" Target="../tags/tag307.xml"/><Relationship Id="rId34" Type="http://schemas.openxmlformats.org/officeDocument/2006/relationships/tags" Target="../tags/tag320.xml"/><Relationship Id="rId42" Type="http://schemas.openxmlformats.org/officeDocument/2006/relationships/notesSlide" Target="../notesSlides/notesSlide9.xml"/><Relationship Id="rId47" Type="http://schemas.openxmlformats.org/officeDocument/2006/relationships/image" Target="../media/image48.png"/><Relationship Id="rId50" Type="http://schemas.openxmlformats.org/officeDocument/2006/relationships/image" Target="../media/image51.png"/><Relationship Id="rId55" Type="http://schemas.openxmlformats.org/officeDocument/2006/relationships/image" Target="../media/image56.tiff"/><Relationship Id="rId7" Type="http://schemas.openxmlformats.org/officeDocument/2006/relationships/tags" Target="../tags/tag293.xml"/><Relationship Id="rId12" Type="http://schemas.openxmlformats.org/officeDocument/2006/relationships/tags" Target="../tags/tag298.xml"/><Relationship Id="rId17" Type="http://schemas.openxmlformats.org/officeDocument/2006/relationships/tags" Target="../tags/tag303.xml"/><Relationship Id="rId25" Type="http://schemas.openxmlformats.org/officeDocument/2006/relationships/tags" Target="../tags/tag311.xml"/><Relationship Id="rId33" Type="http://schemas.openxmlformats.org/officeDocument/2006/relationships/tags" Target="../tags/tag319.xml"/><Relationship Id="rId38" Type="http://schemas.openxmlformats.org/officeDocument/2006/relationships/tags" Target="../tags/tag324.xml"/><Relationship Id="rId46" Type="http://schemas.openxmlformats.org/officeDocument/2006/relationships/image" Target="../media/image47.png"/><Relationship Id="rId2" Type="http://schemas.openxmlformats.org/officeDocument/2006/relationships/tags" Target="../tags/tag288.xml"/><Relationship Id="rId16" Type="http://schemas.openxmlformats.org/officeDocument/2006/relationships/tags" Target="../tags/tag302.xml"/><Relationship Id="rId20" Type="http://schemas.openxmlformats.org/officeDocument/2006/relationships/tags" Target="../tags/tag306.xml"/><Relationship Id="rId29" Type="http://schemas.openxmlformats.org/officeDocument/2006/relationships/tags" Target="../tags/tag315.xml"/><Relationship Id="rId41" Type="http://schemas.openxmlformats.org/officeDocument/2006/relationships/slideLayout" Target="../slideLayouts/slideLayout18.xml"/><Relationship Id="rId54" Type="http://schemas.openxmlformats.org/officeDocument/2006/relationships/image" Target="../media/image55.png"/><Relationship Id="rId1" Type="http://schemas.openxmlformats.org/officeDocument/2006/relationships/tags" Target="../tags/tag287.xml"/><Relationship Id="rId6" Type="http://schemas.openxmlformats.org/officeDocument/2006/relationships/tags" Target="../tags/tag292.xml"/><Relationship Id="rId11" Type="http://schemas.openxmlformats.org/officeDocument/2006/relationships/tags" Target="../tags/tag297.xml"/><Relationship Id="rId24" Type="http://schemas.openxmlformats.org/officeDocument/2006/relationships/tags" Target="../tags/tag310.xml"/><Relationship Id="rId32" Type="http://schemas.openxmlformats.org/officeDocument/2006/relationships/tags" Target="../tags/tag318.xml"/><Relationship Id="rId37" Type="http://schemas.openxmlformats.org/officeDocument/2006/relationships/tags" Target="../tags/tag323.xml"/><Relationship Id="rId40" Type="http://schemas.openxmlformats.org/officeDocument/2006/relationships/tags" Target="../tags/tag326.xml"/><Relationship Id="rId45" Type="http://schemas.openxmlformats.org/officeDocument/2006/relationships/image" Target="../media/image46.png"/><Relationship Id="rId53" Type="http://schemas.openxmlformats.org/officeDocument/2006/relationships/image" Target="../media/image54.png"/><Relationship Id="rId58" Type="http://schemas.openxmlformats.org/officeDocument/2006/relationships/image" Target="../media/image59.tiff"/><Relationship Id="rId5" Type="http://schemas.openxmlformats.org/officeDocument/2006/relationships/tags" Target="../tags/tag291.xml"/><Relationship Id="rId15" Type="http://schemas.openxmlformats.org/officeDocument/2006/relationships/tags" Target="../tags/tag301.xml"/><Relationship Id="rId23" Type="http://schemas.openxmlformats.org/officeDocument/2006/relationships/tags" Target="../tags/tag309.xml"/><Relationship Id="rId28" Type="http://schemas.openxmlformats.org/officeDocument/2006/relationships/tags" Target="../tags/tag314.xml"/><Relationship Id="rId36" Type="http://schemas.openxmlformats.org/officeDocument/2006/relationships/tags" Target="../tags/tag322.xml"/><Relationship Id="rId49" Type="http://schemas.openxmlformats.org/officeDocument/2006/relationships/image" Target="../media/image50.png"/><Relationship Id="rId57" Type="http://schemas.openxmlformats.org/officeDocument/2006/relationships/image" Target="../media/image58.tiff"/><Relationship Id="rId10" Type="http://schemas.openxmlformats.org/officeDocument/2006/relationships/tags" Target="../tags/tag296.xml"/><Relationship Id="rId19" Type="http://schemas.openxmlformats.org/officeDocument/2006/relationships/tags" Target="../tags/tag305.xml"/><Relationship Id="rId31" Type="http://schemas.openxmlformats.org/officeDocument/2006/relationships/tags" Target="../tags/tag317.xml"/><Relationship Id="rId44" Type="http://schemas.openxmlformats.org/officeDocument/2006/relationships/image" Target="../media/image45.png"/><Relationship Id="rId52" Type="http://schemas.openxmlformats.org/officeDocument/2006/relationships/image" Target="../media/image53.png"/><Relationship Id="rId4" Type="http://schemas.openxmlformats.org/officeDocument/2006/relationships/tags" Target="../tags/tag290.xml"/><Relationship Id="rId9" Type="http://schemas.openxmlformats.org/officeDocument/2006/relationships/tags" Target="../tags/tag295.xml"/><Relationship Id="rId14" Type="http://schemas.openxmlformats.org/officeDocument/2006/relationships/tags" Target="../tags/tag300.xml"/><Relationship Id="rId22" Type="http://schemas.openxmlformats.org/officeDocument/2006/relationships/tags" Target="../tags/tag308.xml"/><Relationship Id="rId27" Type="http://schemas.openxmlformats.org/officeDocument/2006/relationships/tags" Target="../tags/tag313.xml"/><Relationship Id="rId30" Type="http://schemas.openxmlformats.org/officeDocument/2006/relationships/tags" Target="../tags/tag316.xml"/><Relationship Id="rId35" Type="http://schemas.openxmlformats.org/officeDocument/2006/relationships/tags" Target="../tags/tag321.xml"/><Relationship Id="rId43" Type="http://schemas.openxmlformats.org/officeDocument/2006/relationships/image" Target="../media/image15.png"/><Relationship Id="rId48" Type="http://schemas.openxmlformats.org/officeDocument/2006/relationships/image" Target="../media/image49.tiff"/><Relationship Id="rId56" Type="http://schemas.openxmlformats.org/officeDocument/2006/relationships/image" Target="../media/image57.tiff"/><Relationship Id="rId8" Type="http://schemas.openxmlformats.org/officeDocument/2006/relationships/tags" Target="../tags/tag294.xml"/><Relationship Id="rId51" Type="http://schemas.openxmlformats.org/officeDocument/2006/relationships/image" Target="../media/image52.png"/><Relationship Id="rId3" Type="http://schemas.openxmlformats.org/officeDocument/2006/relationships/tags" Target="../tags/tag289.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32.xml"/><Relationship Id="rId7" Type="http://schemas.openxmlformats.org/officeDocument/2006/relationships/image" Target="../media/image20.png"/><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15.png"/><Relationship Id="rId5" Type="http://schemas.openxmlformats.org/officeDocument/2006/relationships/notesSlide" Target="../notesSlides/notesSlide10.xml"/><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hyperlink" Target="https://cloud.google.com/sql/pricing#2nd-gen-pricing" TargetMode="External"/><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hyperlink" Target="https://azure.microsoft.com/en-us/pricing/details/mysql/" TargetMode="External"/><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tags" Target="../tags/tag341.xml"/><Relationship Id="rId11" Type="http://schemas.openxmlformats.org/officeDocument/2006/relationships/hyperlink" Target="https://aws.amazon.com/rds/mysql/pricing/" TargetMode="External"/><Relationship Id="rId5" Type="http://schemas.openxmlformats.org/officeDocument/2006/relationships/tags" Target="../tags/tag340.xml"/><Relationship Id="rId10" Type="http://schemas.openxmlformats.org/officeDocument/2006/relationships/image" Target="../media/image15.png"/><Relationship Id="rId4" Type="http://schemas.openxmlformats.org/officeDocument/2006/relationships/tags" Target="../tags/tag339.xml"/><Relationship Id="rId9" Type="http://schemas.openxmlformats.org/officeDocument/2006/relationships/notesSlide" Target="../notesSlides/notesSlide11.xml"/><Relationship Id="rId14" Type="http://schemas.openxmlformats.org/officeDocument/2006/relationships/chart" Target="../charts/chart1.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tags" Target="../tags/tag348.xml"/><Relationship Id="rId7" Type="http://schemas.openxmlformats.org/officeDocument/2006/relationships/tags" Target="../tags/tag352.xml"/><Relationship Id="rId2" Type="http://schemas.openxmlformats.org/officeDocument/2006/relationships/tags" Target="../tags/tag347.xml"/><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chart" Target="../charts/chart2.xml"/><Relationship Id="rId5" Type="http://schemas.openxmlformats.org/officeDocument/2006/relationships/tags" Target="../tags/tag350.xml"/><Relationship Id="rId10" Type="http://schemas.openxmlformats.org/officeDocument/2006/relationships/image" Target="../media/image15.png"/><Relationship Id="rId4" Type="http://schemas.openxmlformats.org/officeDocument/2006/relationships/tags" Target="../tags/tag349.xml"/><Relationship Id="rId9"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8" Type="http://schemas.openxmlformats.org/officeDocument/2006/relationships/tags" Target="../tags/tag363.xml"/><Relationship Id="rId13" Type="http://schemas.openxmlformats.org/officeDocument/2006/relationships/tags" Target="../tags/tag368.xml"/><Relationship Id="rId18" Type="http://schemas.openxmlformats.org/officeDocument/2006/relationships/tags" Target="../tags/tag373.xml"/><Relationship Id="rId26" Type="http://schemas.openxmlformats.org/officeDocument/2006/relationships/tags" Target="../tags/tag381.xml"/><Relationship Id="rId39" Type="http://schemas.openxmlformats.org/officeDocument/2006/relationships/image" Target="../media/image15.png"/><Relationship Id="rId3" Type="http://schemas.openxmlformats.org/officeDocument/2006/relationships/tags" Target="../tags/tag358.xml"/><Relationship Id="rId21" Type="http://schemas.openxmlformats.org/officeDocument/2006/relationships/tags" Target="../tags/tag376.xml"/><Relationship Id="rId34" Type="http://schemas.openxmlformats.org/officeDocument/2006/relationships/tags" Target="../tags/tag389.xml"/><Relationship Id="rId42" Type="http://schemas.openxmlformats.org/officeDocument/2006/relationships/image" Target="../media/image62.png"/><Relationship Id="rId7" Type="http://schemas.openxmlformats.org/officeDocument/2006/relationships/tags" Target="../tags/tag362.xml"/><Relationship Id="rId12" Type="http://schemas.openxmlformats.org/officeDocument/2006/relationships/tags" Target="../tags/tag367.xml"/><Relationship Id="rId17" Type="http://schemas.openxmlformats.org/officeDocument/2006/relationships/tags" Target="../tags/tag372.xml"/><Relationship Id="rId25" Type="http://schemas.openxmlformats.org/officeDocument/2006/relationships/tags" Target="../tags/tag380.xml"/><Relationship Id="rId33" Type="http://schemas.openxmlformats.org/officeDocument/2006/relationships/tags" Target="../tags/tag388.xml"/><Relationship Id="rId38" Type="http://schemas.openxmlformats.org/officeDocument/2006/relationships/notesSlide" Target="../notesSlides/notesSlide13.xml"/><Relationship Id="rId2" Type="http://schemas.openxmlformats.org/officeDocument/2006/relationships/tags" Target="../tags/tag357.xml"/><Relationship Id="rId16" Type="http://schemas.openxmlformats.org/officeDocument/2006/relationships/tags" Target="../tags/tag371.xml"/><Relationship Id="rId20" Type="http://schemas.openxmlformats.org/officeDocument/2006/relationships/tags" Target="../tags/tag375.xml"/><Relationship Id="rId29" Type="http://schemas.openxmlformats.org/officeDocument/2006/relationships/tags" Target="../tags/tag384.xml"/><Relationship Id="rId41" Type="http://schemas.openxmlformats.org/officeDocument/2006/relationships/image" Target="../media/image61.png"/><Relationship Id="rId1" Type="http://schemas.openxmlformats.org/officeDocument/2006/relationships/tags" Target="../tags/tag356.xml"/><Relationship Id="rId6" Type="http://schemas.openxmlformats.org/officeDocument/2006/relationships/tags" Target="../tags/tag361.xml"/><Relationship Id="rId11" Type="http://schemas.openxmlformats.org/officeDocument/2006/relationships/tags" Target="../tags/tag366.xml"/><Relationship Id="rId24" Type="http://schemas.openxmlformats.org/officeDocument/2006/relationships/tags" Target="../tags/tag379.xml"/><Relationship Id="rId32" Type="http://schemas.openxmlformats.org/officeDocument/2006/relationships/tags" Target="../tags/tag387.xml"/><Relationship Id="rId37" Type="http://schemas.openxmlformats.org/officeDocument/2006/relationships/slideLayout" Target="../slideLayouts/slideLayout9.xml"/><Relationship Id="rId40" Type="http://schemas.openxmlformats.org/officeDocument/2006/relationships/image" Target="../media/image60.jpeg"/><Relationship Id="rId5" Type="http://schemas.openxmlformats.org/officeDocument/2006/relationships/tags" Target="../tags/tag360.xml"/><Relationship Id="rId15" Type="http://schemas.openxmlformats.org/officeDocument/2006/relationships/tags" Target="../tags/tag370.xml"/><Relationship Id="rId23" Type="http://schemas.openxmlformats.org/officeDocument/2006/relationships/tags" Target="../tags/tag378.xml"/><Relationship Id="rId28" Type="http://schemas.openxmlformats.org/officeDocument/2006/relationships/tags" Target="../tags/tag383.xml"/><Relationship Id="rId36" Type="http://schemas.openxmlformats.org/officeDocument/2006/relationships/tags" Target="../tags/tag391.xml"/><Relationship Id="rId10" Type="http://schemas.openxmlformats.org/officeDocument/2006/relationships/tags" Target="../tags/tag365.xml"/><Relationship Id="rId19" Type="http://schemas.openxmlformats.org/officeDocument/2006/relationships/tags" Target="../tags/tag374.xml"/><Relationship Id="rId31" Type="http://schemas.openxmlformats.org/officeDocument/2006/relationships/tags" Target="../tags/tag386.xml"/><Relationship Id="rId44" Type="http://schemas.openxmlformats.org/officeDocument/2006/relationships/image" Target="../media/image64.png"/><Relationship Id="rId4" Type="http://schemas.openxmlformats.org/officeDocument/2006/relationships/tags" Target="../tags/tag359.xml"/><Relationship Id="rId9" Type="http://schemas.openxmlformats.org/officeDocument/2006/relationships/tags" Target="../tags/tag364.xml"/><Relationship Id="rId14" Type="http://schemas.openxmlformats.org/officeDocument/2006/relationships/tags" Target="../tags/tag369.xml"/><Relationship Id="rId22" Type="http://schemas.openxmlformats.org/officeDocument/2006/relationships/tags" Target="../tags/tag377.xml"/><Relationship Id="rId27" Type="http://schemas.openxmlformats.org/officeDocument/2006/relationships/tags" Target="../tags/tag382.xml"/><Relationship Id="rId30" Type="http://schemas.openxmlformats.org/officeDocument/2006/relationships/tags" Target="../tags/tag385.xml"/><Relationship Id="rId35" Type="http://schemas.openxmlformats.org/officeDocument/2006/relationships/tags" Target="../tags/tag390.xml"/><Relationship Id="rId43" Type="http://schemas.openxmlformats.org/officeDocument/2006/relationships/image" Target="../media/image63.png"/></Relationships>
</file>

<file path=ppt/slides/_rels/slide15.xml.rels><?xml version="1.0" encoding="UTF-8" standalone="yes"?>
<Relationships xmlns="http://schemas.openxmlformats.org/package/2006/relationships"><Relationship Id="rId8" Type="http://schemas.openxmlformats.org/officeDocument/2006/relationships/tags" Target="../tags/tag402.xml"/><Relationship Id="rId13" Type="http://schemas.openxmlformats.org/officeDocument/2006/relationships/tags" Target="../tags/tag407.xml"/><Relationship Id="rId18" Type="http://schemas.openxmlformats.org/officeDocument/2006/relationships/tags" Target="../tags/tag412.xml"/><Relationship Id="rId26" Type="http://schemas.openxmlformats.org/officeDocument/2006/relationships/image" Target="../media/image67.png"/><Relationship Id="rId3" Type="http://schemas.openxmlformats.org/officeDocument/2006/relationships/tags" Target="../tags/tag397.xml"/><Relationship Id="rId21" Type="http://schemas.openxmlformats.org/officeDocument/2006/relationships/image" Target="../media/image15.png"/><Relationship Id="rId7" Type="http://schemas.openxmlformats.org/officeDocument/2006/relationships/tags" Target="../tags/tag401.xml"/><Relationship Id="rId12" Type="http://schemas.openxmlformats.org/officeDocument/2006/relationships/tags" Target="../tags/tag406.xml"/><Relationship Id="rId17" Type="http://schemas.openxmlformats.org/officeDocument/2006/relationships/tags" Target="../tags/tag411.xml"/><Relationship Id="rId25" Type="http://schemas.microsoft.com/office/2007/relationships/hdphoto" Target="../media/hdphoto2.wdp"/><Relationship Id="rId2" Type="http://schemas.openxmlformats.org/officeDocument/2006/relationships/tags" Target="../tags/tag396.xml"/><Relationship Id="rId16" Type="http://schemas.openxmlformats.org/officeDocument/2006/relationships/tags" Target="../tags/tag410.xml"/><Relationship Id="rId20" Type="http://schemas.openxmlformats.org/officeDocument/2006/relationships/notesSlide" Target="../notesSlides/notesSlide14.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tags" Target="../tags/tag405.xml"/><Relationship Id="rId24" Type="http://schemas.openxmlformats.org/officeDocument/2006/relationships/image" Target="../media/image66.png"/><Relationship Id="rId5" Type="http://schemas.openxmlformats.org/officeDocument/2006/relationships/tags" Target="../tags/tag399.xml"/><Relationship Id="rId15" Type="http://schemas.openxmlformats.org/officeDocument/2006/relationships/tags" Target="../tags/tag409.xml"/><Relationship Id="rId23" Type="http://schemas.microsoft.com/office/2007/relationships/hdphoto" Target="../media/hdphoto1.wdp"/><Relationship Id="rId10" Type="http://schemas.openxmlformats.org/officeDocument/2006/relationships/tags" Target="../tags/tag404.xml"/><Relationship Id="rId19" Type="http://schemas.openxmlformats.org/officeDocument/2006/relationships/slideLayout" Target="../slideLayouts/slideLayout10.xml"/><Relationship Id="rId4" Type="http://schemas.openxmlformats.org/officeDocument/2006/relationships/tags" Target="../tags/tag398.xml"/><Relationship Id="rId9" Type="http://schemas.openxmlformats.org/officeDocument/2006/relationships/tags" Target="../tags/tag403.xml"/><Relationship Id="rId14" Type="http://schemas.openxmlformats.org/officeDocument/2006/relationships/tags" Target="../tags/tag408.xml"/><Relationship Id="rId22" Type="http://schemas.openxmlformats.org/officeDocument/2006/relationships/image" Target="../media/image65.png"/><Relationship Id="rId27" Type="http://schemas.microsoft.com/office/2007/relationships/hdphoto" Target="../media/hdphoto3.wdp"/></Relationships>
</file>

<file path=ppt/slides/_rels/slide16.xml.rels><?xml version="1.0" encoding="UTF-8" standalone="yes"?>
<Relationships xmlns="http://schemas.openxmlformats.org/package/2006/relationships"><Relationship Id="rId8" Type="http://schemas.openxmlformats.org/officeDocument/2006/relationships/tags" Target="../tags/tag423.xml"/><Relationship Id="rId13" Type="http://schemas.openxmlformats.org/officeDocument/2006/relationships/tags" Target="../tags/tag428.xml"/><Relationship Id="rId18" Type="http://schemas.openxmlformats.org/officeDocument/2006/relationships/tags" Target="../tags/tag433.xml"/><Relationship Id="rId26" Type="http://schemas.openxmlformats.org/officeDocument/2006/relationships/slideLayout" Target="../slideLayouts/slideLayout19.xml"/><Relationship Id="rId3" Type="http://schemas.openxmlformats.org/officeDocument/2006/relationships/tags" Target="../tags/tag418.xml"/><Relationship Id="rId21" Type="http://schemas.openxmlformats.org/officeDocument/2006/relationships/tags" Target="../tags/tag436.xml"/><Relationship Id="rId7" Type="http://schemas.openxmlformats.org/officeDocument/2006/relationships/tags" Target="../tags/tag422.xml"/><Relationship Id="rId12" Type="http://schemas.openxmlformats.org/officeDocument/2006/relationships/tags" Target="../tags/tag427.xml"/><Relationship Id="rId17" Type="http://schemas.openxmlformats.org/officeDocument/2006/relationships/tags" Target="../tags/tag432.xml"/><Relationship Id="rId25" Type="http://schemas.openxmlformats.org/officeDocument/2006/relationships/tags" Target="../tags/tag440.xml"/><Relationship Id="rId2" Type="http://schemas.openxmlformats.org/officeDocument/2006/relationships/tags" Target="../tags/tag417.xml"/><Relationship Id="rId16" Type="http://schemas.openxmlformats.org/officeDocument/2006/relationships/tags" Target="../tags/tag431.xml"/><Relationship Id="rId20" Type="http://schemas.openxmlformats.org/officeDocument/2006/relationships/tags" Target="../tags/tag435.xml"/><Relationship Id="rId29" Type="http://schemas.openxmlformats.org/officeDocument/2006/relationships/image" Target="../media/image68.png"/><Relationship Id="rId1" Type="http://schemas.openxmlformats.org/officeDocument/2006/relationships/tags" Target="../tags/tag416.xml"/><Relationship Id="rId6" Type="http://schemas.openxmlformats.org/officeDocument/2006/relationships/tags" Target="../tags/tag421.xml"/><Relationship Id="rId11" Type="http://schemas.openxmlformats.org/officeDocument/2006/relationships/tags" Target="../tags/tag426.xml"/><Relationship Id="rId24" Type="http://schemas.openxmlformats.org/officeDocument/2006/relationships/tags" Target="../tags/tag439.xml"/><Relationship Id="rId5" Type="http://schemas.openxmlformats.org/officeDocument/2006/relationships/tags" Target="../tags/tag420.xml"/><Relationship Id="rId15" Type="http://schemas.openxmlformats.org/officeDocument/2006/relationships/tags" Target="../tags/tag430.xml"/><Relationship Id="rId23" Type="http://schemas.openxmlformats.org/officeDocument/2006/relationships/tags" Target="../tags/tag438.xml"/><Relationship Id="rId28" Type="http://schemas.openxmlformats.org/officeDocument/2006/relationships/image" Target="../media/image15.png"/><Relationship Id="rId10" Type="http://schemas.openxmlformats.org/officeDocument/2006/relationships/tags" Target="../tags/tag425.xml"/><Relationship Id="rId19" Type="http://schemas.openxmlformats.org/officeDocument/2006/relationships/tags" Target="../tags/tag434.xml"/><Relationship Id="rId31" Type="http://schemas.openxmlformats.org/officeDocument/2006/relationships/image" Target="../media/image70.png"/><Relationship Id="rId4" Type="http://schemas.openxmlformats.org/officeDocument/2006/relationships/tags" Target="../tags/tag419.xml"/><Relationship Id="rId9" Type="http://schemas.openxmlformats.org/officeDocument/2006/relationships/tags" Target="../tags/tag424.xml"/><Relationship Id="rId14" Type="http://schemas.openxmlformats.org/officeDocument/2006/relationships/tags" Target="../tags/tag429.xml"/><Relationship Id="rId22" Type="http://schemas.openxmlformats.org/officeDocument/2006/relationships/tags" Target="../tags/tag437.xml"/><Relationship Id="rId27" Type="http://schemas.openxmlformats.org/officeDocument/2006/relationships/notesSlide" Target="../notesSlides/notesSlide15.xml"/><Relationship Id="rId30" Type="http://schemas.openxmlformats.org/officeDocument/2006/relationships/image" Target="../media/image69.png"/></Relationships>
</file>

<file path=ppt/slides/_rels/slide17.xml.rels><?xml version="1.0" encoding="UTF-8" standalone="yes"?>
<Relationships xmlns="http://schemas.openxmlformats.org/package/2006/relationships"><Relationship Id="rId13" Type="http://schemas.openxmlformats.org/officeDocument/2006/relationships/tags" Target="../tags/tag456.xml"/><Relationship Id="rId18" Type="http://schemas.openxmlformats.org/officeDocument/2006/relationships/tags" Target="../tags/tag461.xml"/><Relationship Id="rId26" Type="http://schemas.openxmlformats.org/officeDocument/2006/relationships/tags" Target="../tags/tag469.xml"/><Relationship Id="rId39" Type="http://schemas.openxmlformats.org/officeDocument/2006/relationships/tags" Target="../tags/tag482.xml"/><Relationship Id="rId21" Type="http://schemas.openxmlformats.org/officeDocument/2006/relationships/tags" Target="../tags/tag464.xml"/><Relationship Id="rId34" Type="http://schemas.openxmlformats.org/officeDocument/2006/relationships/tags" Target="../tags/tag477.xml"/><Relationship Id="rId42" Type="http://schemas.openxmlformats.org/officeDocument/2006/relationships/tags" Target="../tags/tag485.xml"/><Relationship Id="rId47" Type="http://schemas.openxmlformats.org/officeDocument/2006/relationships/tags" Target="../tags/tag490.xml"/><Relationship Id="rId50" Type="http://schemas.openxmlformats.org/officeDocument/2006/relationships/tags" Target="../tags/tag493.xml"/><Relationship Id="rId55" Type="http://schemas.openxmlformats.org/officeDocument/2006/relationships/tags" Target="../tags/tag498.xml"/><Relationship Id="rId63" Type="http://schemas.openxmlformats.org/officeDocument/2006/relationships/image" Target="../media/image72.png"/><Relationship Id="rId68" Type="http://schemas.openxmlformats.org/officeDocument/2006/relationships/image" Target="../media/image75.png"/><Relationship Id="rId76" Type="http://schemas.microsoft.com/office/2007/relationships/hdphoto" Target="../media/hdphoto4.wdp"/><Relationship Id="rId84" Type="http://schemas.openxmlformats.org/officeDocument/2006/relationships/image" Target="../media/image40.svg"/><Relationship Id="rId7" Type="http://schemas.openxmlformats.org/officeDocument/2006/relationships/tags" Target="../tags/tag450.xml"/><Relationship Id="rId71" Type="http://schemas.openxmlformats.org/officeDocument/2006/relationships/image" Target="../media/image28.svg"/><Relationship Id="rId2" Type="http://schemas.openxmlformats.org/officeDocument/2006/relationships/tags" Target="../tags/tag445.xml"/><Relationship Id="rId16" Type="http://schemas.openxmlformats.org/officeDocument/2006/relationships/tags" Target="../tags/tag459.xml"/><Relationship Id="rId29" Type="http://schemas.openxmlformats.org/officeDocument/2006/relationships/tags" Target="../tags/tag472.xml"/><Relationship Id="rId11" Type="http://schemas.openxmlformats.org/officeDocument/2006/relationships/tags" Target="../tags/tag454.xml"/><Relationship Id="rId24" Type="http://schemas.openxmlformats.org/officeDocument/2006/relationships/tags" Target="../tags/tag467.xml"/><Relationship Id="rId32" Type="http://schemas.openxmlformats.org/officeDocument/2006/relationships/tags" Target="../tags/tag475.xml"/><Relationship Id="rId37" Type="http://schemas.openxmlformats.org/officeDocument/2006/relationships/tags" Target="../tags/tag480.xml"/><Relationship Id="rId40" Type="http://schemas.openxmlformats.org/officeDocument/2006/relationships/tags" Target="../tags/tag483.xml"/><Relationship Id="rId45" Type="http://schemas.openxmlformats.org/officeDocument/2006/relationships/tags" Target="../tags/tag488.xml"/><Relationship Id="rId53" Type="http://schemas.openxmlformats.org/officeDocument/2006/relationships/tags" Target="../tags/tag496.xml"/><Relationship Id="rId58" Type="http://schemas.openxmlformats.org/officeDocument/2006/relationships/tags" Target="../tags/tag501.xml"/><Relationship Id="rId66" Type="http://schemas.openxmlformats.org/officeDocument/2006/relationships/image" Target="../media/image74.png"/><Relationship Id="rId74" Type="http://schemas.openxmlformats.org/officeDocument/2006/relationships/image" Target="../media/image310.svg"/><Relationship Id="rId79" Type="http://schemas.openxmlformats.org/officeDocument/2006/relationships/image" Target="../media/image350.svg"/><Relationship Id="rId5" Type="http://schemas.openxmlformats.org/officeDocument/2006/relationships/tags" Target="../tags/tag448.xml"/><Relationship Id="rId61" Type="http://schemas.openxmlformats.org/officeDocument/2006/relationships/image" Target="../media/image15.png"/><Relationship Id="rId82" Type="http://schemas.openxmlformats.org/officeDocument/2006/relationships/image" Target="../media/image38.svg"/><Relationship Id="rId10" Type="http://schemas.openxmlformats.org/officeDocument/2006/relationships/tags" Target="../tags/tag453.xml"/><Relationship Id="rId19" Type="http://schemas.openxmlformats.org/officeDocument/2006/relationships/tags" Target="../tags/tag462.xml"/><Relationship Id="rId31" Type="http://schemas.openxmlformats.org/officeDocument/2006/relationships/tags" Target="../tags/tag474.xml"/><Relationship Id="rId44" Type="http://schemas.openxmlformats.org/officeDocument/2006/relationships/tags" Target="../tags/tag487.xml"/><Relationship Id="rId52" Type="http://schemas.openxmlformats.org/officeDocument/2006/relationships/tags" Target="../tags/tag495.xml"/><Relationship Id="rId60" Type="http://schemas.openxmlformats.org/officeDocument/2006/relationships/notesSlide" Target="../notesSlides/notesSlide16.xml"/><Relationship Id="rId65" Type="http://schemas.openxmlformats.org/officeDocument/2006/relationships/image" Target="../media/image73.png"/><Relationship Id="rId73" Type="http://schemas.openxmlformats.org/officeDocument/2006/relationships/image" Target="../media/image30.svg"/><Relationship Id="rId78" Type="http://schemas.openxmlformats.org/officeDocument/2006/relationships/image" Target="../media/image34.svg"/><Relationship Id="rId81" Type="http://schemas.openxmlformats.org/officeDocument/2006/relationships/image" Target="../media/image370.svg"/><Relationship Id="rId4" Type="http://schemas.openxmlformats.org/officeDocument/2006/relationships/tags" Target="../tags/tag447.xml"/><Relationship Id="rId9" Type="http://schemas.openxmlformats.org/officeDocument/2006/relationships/tags" Target="../tags/tag452.xml"/><Relationship Id="rId14" Type="http://schemas.openxmlformats.org/officeDocument/2006/relationships/tags" Target="../tags/tag457.xml"/><Relationship Id="rId22" Type="http://schemas.openxmlformats.org/officeDocument/2006/relationships/tags" Target="../tags/tag465.xml"/><Relationship Id="rId27" Type="http://schemas.openxmlformats.org/officeDocument/2006/relationships/tags" Target="../tags/tag470.xml"/><Relationship Id="rId30" Type="http://schemas.openxmlformats.org/officeDocument/2006/relationships/tags" Target="../tags/tag473.xml"/><Relationship Id="rId35" Type="http://schemas.openxmlformats.org/officeDocument/2006/relationships/tags" Target="../tags/tag478.xml"/><Relationship Id="rId43" Type="http://schemas.openxmlformats.org/officeDocument/2006/relationships/tags" Target="../tags/tag486.xml"/><Relationship Id="rId48" Type="http://schemas.openxmlformats.org/officeDocument/2006/relationships/tags" Target="../tags/tag491.xml"/><Relationship Id="rId56" Type="http://schemas.openxmlformats.org/officeDocument/2006/relationships/tags" Target="../tags/tag499.xml"/><Relationship Id="rId64" Type="http://schemas.openxmlformats.org/officeDocument/2006/relationships/image" Target="../media/image210.svg"/><Relationship Id="rId69" Type="http://schemas.openxmlformats.org/officeDocument/2006/relationships/image" Target="../media/image26.svg"/><Relationship Id="rId77" Type="http://schemas.openxmlformats.org/officeDocument/2006/relationships/image" Target="../media/image330.svg"/><Relationship Id="rId8" Type="http://schemas.openxmlformats.org/officeDocument/2006/relationships/tags" Target="../tags/tag451.xml"/><Relationship Id="rId51" Type="http://schemas.openxmlformats.org/officeDocument/2006/relationships/tags" Target="../tags/tag494.xml"/><Relationship Id="rId72" Type="http://schemas.openxmlformats.org/officeDocument/2006/relationships/image" Target="../media/image290.svg"/><Relationship Id="rId80" Type="http://schemas.openxmlformats.org/officeDocument/2006/relationships/image" Target="../media/image36.svg"/><Relationship Id="rId3" Type="http://schemas.openxmlformats.org/officeDocument/2006/relationships/tags" Target="../tags/tag446.xml"/><Relationship Id="rId12" Type="http://schemas.openxmlformats.org/officeDocument/2006/relationships/tags" Target="../tags/tag455.xml"/><Relationship Id="rId17" Type="http://schemas.openxmlformats.org/officeDocument/2006/relationships/tags" Target="../tags/tag460.xml"/><Relationship Id="rId25" Type="http://schemas.openxmlformats.org/officeDocument/2006/relationships/tags" Target="../tags/tag468.xml"/><Relationship Id="rId33" Type="http://schemas.openxmlformats.org/officeDocument/2006/relationships/tags" Target="../tags/tag476.xml"/><Relationship Id="rId38" Type="http://schemas.openxmlformats.org/officeDocument/2006/relationships/tags" Target="../tags/tag481.xml"/><Relationship Id="rId46" Type="http://schemas.openxmlformats.org/officeDocument/2006/relationships/tags" Target="../tags/tag489.xml"/><Relationship Id="rId59" Type="http://schemas.openxmlformats.org/officeDocument/2006/relationships/slideLayout" Target="../slideLayouts/slideLayout9.xml"/><Relationship Id="rId67" Type="http://schemas.openxmlformats.org/officeDocument/2006/relationships/image" Target="../media/image24.svg"/><Relationship Id="rId20" Type="http://schemas.openxmlformats.org/officeDocument/2006/relationships/tags" Target="../tags/tag463.xml"/><Relationship Id="rId41" Type="http://schemas.openxmlformats.org/officeDocument/2006/relationships/tags" Target="../tags/tag484.xml"/><Relationship Id="rId54" Type="http://schemas.openxmlformats.org/officeDocument/2006/relationships/tags" Target="../tags/tag497.xml"/><Relationship Id="rId62" Type="http://schemas.openxmlformats.org/officeDocument/2006/relationships/image" Target="../media/image71.png"/><Relationship Id="rId70" Type="http://schemas.openxmlformats.org/officeDocument/2006/relationships/image" Target="../media/image76.png"/><Relationship Id="rId75" Type="http://schemas.openxmlformats.org/officeDocument/2006/relationships/image" Target="../media/image77.png"/><Relationship Id="rId83" Type="http://schemas.openxmlformats.org/officeDocument/2006/relationships/image" Target="../media/image78.png"/><Relationship Id="rId1" Type="http://schemas.openxmlformats.org/officeDocument/2006/relationships/tags" Target="../tags/tag444.xml"/><Relationship Id="rId6" Type="http://schemas.openxmlformats.org/officeDocument/2006/relationships/tags" Target="../tags/tag449.xml"/><Relationship Id="rId15" Type="http://schemas.openxmlformats.org/officeDocument/2006/relationships/tags" Target="../tags/tag458.xml"/><Relationship Id="rId23" Type="http://schemas.openxmlformats.org/officeDocument/2006/relationships/tags" Target="../tags/tag466.xml"/><Relationship Id="rId28" Type="http://schemas.openxmlformats.org/officeDocument/2006/relationships/tags" Target="../tags/tag471.xml"/><Relationship Id="rId36" Type="http://schemas.openxmlformats.org/officeDocument/2006/relationships/tags" Target="../tags/tag479.xml"/><Relationship Id="rId49" Type="http://schemas.openxmlformats.org/officeDocument/2006/relationships/tags" Target="../tags/tag492.xml"/><Relationship Id="rId57" Type="http://schemas.openxmlformats.org/officeDocument/2006/relationships/tags" Target="../tags/tag500.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07.xml"/><Relationship Id="rId7" Type="http://schemas.openxmlformats.org/officeDocument/2006/relationships/image" Target="../media/image20.png"/><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image" Target="../media/image15.png"/><Relationship Id="rId5" Type="http://schemas.openxmlformats.org/officeDocument/2006/relationships/notesSlide" Target="../notesSlides/notesSlide17.xml"/><Relationship Id="rId4"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513.xml"/><Relationship Id="rId7" Type="http://schemas.openxmlformats.org/officeDocument/2006/relationships/slideLayout" Target="../slideLayouts/slideLayout8.xml"/><Relationship Id="rId12" Type="http://schemas.openxmlformats.org/officeDocument/2006/relationships/image" Target="../media/image80.png"/><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tags" Target="../tags/tag516.xml"/><Relationship Id="rId11" Type="http://schemas.openxmlformats.org/officeDocument/2006/relationships/hyperlink" Target="https://www.oracle.com/cloud/architecture-center.html" TargetMode="External"/><Relationship Id="rId5" Type="http://schemas.openxmlformats.org/officeDocument/2006/relationships/tags" Target="../tags/tag515.xml"/><Relationship Id="rId10" Type="http://schemas.openxmlformats.org/officeDocument/2006/relationships/image" Target="../media/image79.png"/><Relationship Id="rId4" Type="http://schemas.openxmlformats.org/officeDocument/2006/relationships/tags" Target="../tags/tag514.xml"/><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diagramDrawing" Target="../diagrams/drawing1.xml"/><Relationship Id="rId3" Type="http://schemas.openxmlformats.org/officeDocument/2006/relationships/tags" Target="../tags/tag147.xml"/><Relationship Id="rId7" Type="http://schemas.openxmlformats.org/officeDocument/2006/relationships/notesSlide" Target="../notesSlides/notesSlide2.xml"/><Relationship Id="rId12" Type="http://schemas.openxmlformats.org/officeDocument/2006/relationships/diagramColors" Target="../diagrams/colors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2.xml"/><Relationship Id="rId11" Type="http://schemas.openxmlformats.org/officeDocument/2006/relationships/diagramQuickStyle" Target="../diagrams/quickStyle1.xml"/><Relationship Id="rId5" Type="http://schemas.openxmlformats.org/officeDocument/2006/relationships/tags" Target="../tags/tag149.xml"/><Relationship Id="rId10" Type="http://schemas.openxmlformats.org/officeDocument/2006/relationships/diagramLayout" Target="../diagrams/layout1.xml"/><Relationship Id="rId4" Type="http://schemas.openxmlformats.org/officeDocument/2006/relationships/tags" Target="../tags/tag148.xml"/><Relationship Id="rId9"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tags" Target="../tags/tag527.xml"/><Relationship Id="rId13" Type="http://schemas.openxmlformats.org/officeDocument/2006/relationships/tags" Target="../tags/tag532.xml"/><Relationship Id="rId18" Type="http://schemas.openxmlformats.org/officeDocument/2006/relationships/tags" Target="../tags/tag537.xml"/><Relationship Id="rId26" Type="http://schemas.openxmlformats.org/officeDocument/2006/relationships/slideLayout" Target="../slideLayouts/slideLayout8.xml"/><Relationship Id="rId3" Type="http://schemas.openxmlformats.org/officeDocument/2006/relationships/tags" Target="../tags/tag522.xml"/><Relationship Id="rId21" Type="http://schemas.openxmlformats.org/officeDocument/2006/relationships/tags" Target="../tags/tag540.xml"/><Relationship Id="rId34" Type="http://schemas.openxmlformats.org/officeDocument/2006/relationships/image" Target="../media/image86.png"/><Relationship Id="rId7" Type="http://schemas.openxmlformats.org/officeDocument/2006/relationships/tags" Target="../tags/tag526.xml"/><Relationship Id="rId12" Type="http://schemas.openxmlformats.org/officeDocument/2006/relationships/tags" Target="../tags/tag531.xml"/><Relationship Id="rId17" Type="http://schemas.openxmlformats.org/officeDocument/2006/relationships/tags" Target="../tags/tag536.xml"/><Relationship Id="rId25" Type="http://schemas.openxmlformats.org/officeDocument/2006/relationships/tags" Target="../tags/tag544.xml"/><Relationship Id="rId33" Type="http://schemas.openxmlformats.org/officeDocument/2006/relationships/image" Target="../media/image85.png"/><Relationship Id="rId2" Type="http://schemas.openxmlformats.org/officeDocument/2006/relationships/tags" Target="../tags/tag521.xml"/><Relationship Id="rId16" Type="http://schemas.openxmlformats.org/officeDocument/2006/relationships/tags" Target="../tags/tag535.xml"/><Relationship Id="rId20" Type="http://schemas.openxmlformats.org/officeDocument/2006/relationships/tags" Target="../tags/tag539.xml"/><Relationship Id="rId29" Type="http://schemas.openxmlformats.org/officeDocument/2006/relationships/image" Target="../media/image81.png"/><Relationship Id="rId1" Type="http://schemas.openxmlformats.org/officeDocument/2006/relationships/tags" Target="../tags/tag520.xml"/><Relationship Id="rId6" Type="http://schemas.openxmlformats.org/officeDocument/2006/relationships/tags" Target="../tags/tag525.xml"/><Relationship Id="rId11" Type="http://schemas.openxmlformats.org/officeDocument/2006/relationships/tags" Target="../tags/tag530.xml"/><Relationship Id="rId24" Type="http://schemas.openxmlformats.org/officeDocument/2006/relationships/tags" Target="../tags/tag543.xml"/><Relationship Id="rId32" Type="http://schemas.openxmlformats.org/officeDocument/2006/relationships/image" Target="../media/image84.png"/><Relationship Id="rId37" Type="http://schemas.openxmlformats.org/officeDocument/2006/relationships/image" Target="../media/image89.png"/><Relationship Id="rId5" Type="http://schemas.openxmlformats.org/officeDocument/2006/relationships/tags" Target="../tags/tag524.xml"/><Relationship Id="rId15" Type="http://schemas.openxmlformats.org/officeDocument/2006/relationships/tags" Target="../tags/tag534.xml"/><Relationship Id="rId23" Type="http://schemas.openxmlformats.org/officeDocument/2006/relationships/tags" Target="../tags/tag542.xml"/><Relationship Id="rId28" Type="http://schemas.openxmlformats.org/officeDocument/2006/relationships/image" Target="../media/image15.png"/><Relationship Id="rId36" Type="http://schemas.openxmlformats.org/officeDocument/2006/relationships/image" Target="../media/image88.png"/><Relationship Id="rId10" Type="http://schemas.openxmlformats.org/officeDocument/2006/relationships/tags" Target="../tags/tag529.xml"/><Relationship Id="rId19" Type="http://schemas.openxmlformats.org/officeDocument/2006/relationships/tags" Target="../tags/tag538.xml"/><Relationship Id="rId31" Type="http://schemas.openxmlformats.org/officeDocument/2006/relationships/image" Target="../media/image83.png"/><Relationship Id="rId4" Type="http://schemas.openxmlformats.org/officeDocument/2006/relationships/tags" Target="../tags/tag523.xml"/><Relationship Id="rId9" Type="http://schemas.openxmlformats.org/officeDocument/2006/relationships/tags" Target="../tags/tag528.xml"/><Relationship Id="rId14" Type="http://schemas.openxmlformats.org/officeDocument/2006/relationships/tags" Target="../tags/tag533.xml"/><Relationship Id="rId22" Type="http://schemas.openxmlformats.org/officeDocument/2006/relationships/tags" Target="../tags/tag541.xml"/><Relationship Id="rId27" Type="http://schemas.openxmlformats.org/officeDocument/2006/relationships/notesSlide" Target="../notesSlides/notesSlide19.xml"/><Relationship Id="rId30" Type="http://schemas.openxmlformats.org/officeDocument/2006/relationships/image" Target="../media/image82.png"/><Relationship Id="rId35" Type="http://schemas.openxmlformats.org/officeDocument/2006/relationships/image" Target="../media/image87.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hyperlink" Target="https://docs.oracle.com/en/solutions/index.html?type=reference-architectures&amp;search=weblogic&amp;page=0&amp;is=true&amp;sort=0" TargetMode="External"/><Relationship Id="rId3" Type="http://schemas.openxmlformats.org/officeDocument/2006/relationships/tags" Target="../tags/tag550.xml"/><Relationship Id="rId7" Type="http://schemas.openxmlformats.org/officeDocument/2006/relationships/notesSlide" Target="../notesSlides/notesSlide20.xml"/><Relationship Id="rId12" Type="http://schemas.openxmlformats.org/officeDocument/2006/relationships/hyperlink" Target="https://docs.oracle.com/en/solutions/migrate-oracle-db-custom-apps/index.html#GUID-EFF283D7-9DE8-4F64-BD5F-D67B8ACDA68A" TargetMode="External"/><Relationship Id="rId17" Type="http://schemas.openxmlformats.org/officeDocument/2006/relationships/hyperlink" Target="https://www.youtube.com/watch?v=HoOLVdfNhLQ" TargetMode="External"/><Relationship Id="rId2" Type="http://schemas.openxmlformats.org/officeDocument/2006/relationships/tags" Target="../tags/tag549.xml"/><Relationship Id="rId16" Type="http://schemas.openxmlformats.org/officeDocument/2006/relationships/hyperlink" Target="https://www.youtube.com/watch?v=A85tWp9Aqkg" TargetMode="External"/><Relationship Id="rId1" Type="http://schemas.openxmlformats.org/officeDocument/2006/relationships/tags" Target="../tags/tag548.xml"/><Relationship Id="rId6" Type="http://schemas.openxmlformats.org/officeDocument/2006/relationships/slideLayout" Target="../slideLayouts/slideLayout3.xml"/><Relationship Id="rId11" Type="http://schemas.openxmlformats.org/officeDocument/2006/relationships/hyperlink" Target="https://oracle.github.io/learning-library/solutions-library/oci-move-improve/workshops/freetier/index.html?lab=introduction#Introduction" TargetMode="External"/><Relationship Id="rId5" Type="http://schemas.openxmlformats.org/officeDocument/2006/relationships/tags" Target="../tags/tag552.xml"/><Relationship Id="rId15" Type="http://schemas.openxmlformats.org/officeDocument/2006/relationships/hyperlink" Target="https://www.youtube.com/watch?v=uygoim3_t6w" TargetMode="External"/><Relationship Id="rId10" Type="http://schemas.openxmlformats.org/officeDocument/2006/relationships/hyperlink" Target="https://www.youtube.com/watch?time_continue=322&amp;v=KuT6DksQpKc&amp;feature=emb_logo" TargetMode="External"/><Relationship Id="rId4" Type="http://schemas.openxmlformats.org/officeDocument/2006/relationships/tags" Target="../tags/tag551.xml"/><Relationship Id="rId9" Type="http://schemas.openxmlformats.org/officeDocument/2006/relationships/hyperlink" Target="https://www.oracle.com/cloud/free/" TargetMode="External"/><Relationship Id="rId14" Type="http://schemas.openxmlformats.org/officeDocument/2006/relationships/hyperlink" Target="https://www.oracle.com/database/technologies/cloud-migration.html"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558.xml"/><Relationship Id="rId7" Type="http://schemas.openxmlformats.org/officeDocument/2006/relationships/notesSlide" Target="../notesSlides/notesSlide21.xml"/><Relationship Id="rId2" Type="http://schemas.openxmlformats.org/officeDocument/2006/relationships/tags" Target="../tags/tag557.xml"/><Relationship Id="rId1" Type="http://schemas.openxmlformats.org/officeDocument/2006/relationships/tags" Target="../tags/tag556.xml"/><Relationship Id="rId6" Type="http://schemas.openxmlformats.org/officeDocument/2006/relationships/slideLayout" Target="../slideLayouts/slideLayout5.xml"/><Relationship Id="rId5" Type="http://schemas.openxmlformats.org/officeDocument/2006/relationships/tags" Target="../tags/tag560.xml"/><Relationship Id="rId10" Type="http://schemas.openxmlformats.org/officeDocument/2006/relationships/image" Target="../media/image17.png"/><Relationship Id="rId4" Type="http://schemas.openxmlformats.org/officeDocument/2006/relationships/tags" Target="../tags/tag559.xml"/><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55.xml"/><Relationship Id="rId7" Type="http://schemas.openxmlformats.org/officeDocument/2006/relationships/image" Target="../media/image19.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5.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tags" Target="../tags/tag164.xml"/><Relationship Id="rId5" Type="http://schemas.openxmlformats.org/officeDocument/2006/relationships/tags" Target="../tags/tag163.xml"/><Relationship Id="rId10" Type="http://schemas.openxmlformats.org/officeDocument/2006/relationships/image" Target="../media/image15.png"/><Relationship Id="rId4" Type="http://schemas.openxmlformats.org/officeDocument/2006/relationships/tags" Target="../tags/tag162.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notesSlide" Target="../notesSlides/notesSlide5.xml"/><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slideLayout" Target="../slideLayouts/slideLayout12.xml"/><Relationship Id="rId2" Type="http://schemas.openxmlformats.org/officeDocument/2006/relationships/tags" Target="../tags/tag170.xml"/><Relationship Id="rId16" Type="http://schemas.openxmlformats.org/officeDocument/2006/relationships/tags" Target="../tags/tag184.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5" Type="http://schemas.openxmlformats.org/officeDocument/2006/relationships/tags" Target="../tags/tag173.xml"/><Relationship Id="rId15" Type="http://schemas.openxmlformats.org/officeDocument/2006/relationships/tags" Target="../tags/tag183.xml"/><Relationship Id="rId10" Type="http://schemas.openxmlformats.org/officeDocument/2006/relationships/tags" Target="../tags/tag178.xml"/><Relationship Id="rId19" Type="http://schemas.openxmlformats.org/officeDocument/2006/relationships/image" Target="../media/image15.png"/><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s>
</file>

<file path=ppt/slides/_rels/slide6.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17" Type="http://schemas.openxmlformats.org/officeDocument/2006/relationships/image" Target="../media/image15.png"/><Relationship Id="rId2" Type="http://schemas.openxmlformats.org/officeDocument/2006/relationships/tags" Target="../tags/tag189.xml"/><Relationship Id="rId16" Type="http://schemas.openxmlformats.org/officeDocument/2006/relationships/notesSlide" Target="../notesSlides/notesSlide6.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5" Type="http://schemas.openxmlformats.org/officeDocument/2006/relationships/slideLayout" Target="../slideLayouts/slideLayout10.xml"/><Relationship Id="rId10" Type="http://schemas.openxmlformats.org/officeDocument/2006/relationships/tags" Target="../tags/tag197.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s>
</file>

<file path=ppt/slides/_rels/slide7.xml.rels><?xml version="1.0" encoding="UTF-8" standalone="yes"?>
<Relationships xmlns="http://schemas.openxmlformats.org/package/2006/relationships"><Relationship Id="rId3" Type="http://schemas.openxmlformats.org/officeDocument/2006/relationships/tags" Target="../tags/tag207.xml"/><Relationship Id="rId7" Type="http://schemas.openxmlformats.org/officeDocument/2006/relationships/image" Target="../media/image18.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3" Type="http://schemas.openxmlformats.org/officeDocument/2006/relationships/tags" Target="../tags/tag220.xml"/><Relationship Id="rId18" Type="http://schemas.openxmlformats.org/officeDocument/2006/relationships/tags" Target="../tags/tag225.xml"/><Relationship Id="rId26" Type="http://schemas.openxmlformats.org/officeDocument/2006/relationships/tags" Target="../tags/tag233.xml"/><Relationship Id="rId39" Type="http://schemas.openxmlformats.org/officeDocument/2006/relationships/tags" Target="../tags/tag246.xml"/><Relationship Id="rId21" Type="http://schemas.openxmlformats.org/officeDocument/2006/relationships/tags" Target="../tags/tag228.xml"/><Relationship Id="rId34" Type="http://schemas.openxmlformats.org/officeDocument/2006/relationships/tags" Target="../tags/tag241.xml"/><Relationship Id="rId42" Type="http://schemas.openxmlformats.org/officeDocument/2006/relationships/tags" Target="../tags/tag249.xml"/><Relationship Id="rId47" Type="http://schemas.openxmlformats.org/officeDocument/2006/relationships/tags" Target="../tags/tag254.xml"/><Relationship Id="rId50" Type="http://schemas.openxmlformats.org/officeDocument/2006/relationships/tags" Target="../tags/tag257.xml"/><Relationship Id="rId55" Type="http://schemas.openxmlformats.org/officeDocument/2006/relationships/notesSlide" Target="../notesSlides/notesSlide7.xml"/><Relationship Id="rId63" Type="http://schemas.openxmlformats.org/officeDocument/2006/relationships/image" Target="../media/image23.svg"/><Relationship Id="rId68" Type="http://schemas.openxmlformats.org/officeDocument/2006/relationships/image" Target="../media/image26.png"/><Relationship Id="rId76" Type="http://schemas.openxmlformats.org/officeDocument/2006/relationships/image" Target="../media/image30.png"/><Relationship Id="rId84" Type="http://schemas.openxmlformats.org/officeDocument/2006/relationships/image" Target="../media/image34.png"/><Relationship Id="rId89" Type="http://schemas.openxmlformats.org/officeDocument/2006/relationships/image" Target="../media/image49.svg"/><Relationship Id="rId7" Type="http://schemas.openxmlformats.org/officeDocument/2006/relationships/tags" Target="../tags/tag214.xml"/><Relationship Id="rId71" Type="http://schemas.openxmlformats.org/officeDocument/2006/relationships/image" Target="../media/image31.svg"/><Relationship Id="rId92" Type="http://schemas.openxmlformats.org/officeDocument/2006/relationships/image" Target="../media/image38.png"/><Relationship Id="rId2" Type="http://schemas.openxmlformats.org/officeDocument/2006/relationships/tags" Target="../tags/tag209.xml"/><Relationship Id="rId16" Type="http://schemas.openxmlformats.org/officeDocument/2006/relationships/tags" Target="../tags/tag223.xml"/><Relationship Id="rId29" Type="http://schemas.openxmlformats.org/officeDocument/2006/relationships/tags" Target="../tags/tag236.xml"/><Relationship Id="rId11" Type="http://schemas.openxmlformats.org/officeDocument/2006/relationships/tags" Target="../tags/tag218.xml"/><Relationship Id="rId24" Type="http://schemas.openxmlformats.org/officeDocument/2006/relationships/tags" Target="../tags/tag231.xml"/><Relationship Id="rId32" Type="http://schemas.openxmlformats.org/officeDocument/2006/relationships/tags" Target="../tags/tag239.xml"/><Relationship Id="rId37" Type="http://schemas.openxmlformats.org/officeDocument/2006/relationships/tags" Target="../tags/tag244.xml"/><Relationship Id="rId40" Type="http://schemas.openxmlformats.org/officeDocument/2006/relationships/tags" Target="../tags/tag247.xml"/><Relationship Id="rId45" Type="http://schemas.openxmlformats.org/officeDocument/2006/relationships/tags" Target="../tags/tag252.xml"/><Relationship Id="rId53" Type="http://schemas.openxmlformats.org/officeDocument/2006/relationships/tags" Target="../tags/tag260.xml"/><Relationship Id="rId66" Type="http://schemas.openxmlformats.org/officeDocument/2006/relationships/image" Target="../media/image25.png"/><Relationship Id="rId74" Type="http://schemas.openxmlformats.org/officeDocument/2006/relationships/image" Target="../media/image29.png"/><Relationship Id="rId79" Type="http://schemas.openxmlformats.org/officeDocument/2006/relationships/image" Target="../media/image39.svg"/><Relationship Id="rId87" Type="http://schemas.openxmlformats.org/officeDocument/2006/relationships/image" Target="../media/image47.svg"/><Relationship Id="rId5" Type="http://schemas.openxmlformats.org/officeDocument/2006/relationships/tags" Target="../tags/tag212.xml"/><Relationship Id="rId61" Type="http://schemas.openxmlformats.org/officeDocument/2006/relationships/image" Target="../media/image21.svg"/><Relationship Id="rId82" Type="http://schemas.openxmlformats.org/officeDocument/2006/relationships/image" Target="../media/image33.png"/><Relationship Id="rId90" Type="http://schemas.openxmlformats.org/officeDocument/2006/relationships/image" Target="../media/image37.png"/><Relationship Id="rId95" Type="http://schemas.openxmlformats.org/officeDocument/2006/relationships/image" Target="../media/image55.svg"/><Relationship Id="rId19" Type="http://schemas.openxmlformats.org/officeDocument/2006/relationships/tags" Target="../tags/tag226.xml"/><Relationship Id="rId14" Type="http://schemas.openxmlformats.org/officeDocument/2006/relationships/tags" Target="../tags/tag221.xml"/><Relationship Id="rId22" Type="http://schemas.openxmlformats.org/officeDocument/2006/relationships/tags" Target="../tags/tag229.xml"/><Relationship Id="rId27" Type="http://schemas.openxmlformats.org/officeDocument/2006/relationships/tags" Target="../tags/tag234.xml"/><Relationship Id="rId30" Type="http://schemas.openxmlformats.org/officeDocument/2006/relationships/tags" Target="../tags/tag237.xml"/><Relationship Id="rId35" Type="http://schemas.openxmlformats.org/officeDocument/2006/relationships/tags" Target="../tags/tag242.xml"/><Relationship Id="rId43" Type="http://schemas.openxmlformats.org/officeDocument/2006/relationships/tags" Target="../tags/tag250.xml"/><Relationship Id="rId48" Type="http://schemas.openxmlformats.org/officeDocument/2006/relationships/tags" Target="../tags/tag255.xml"/><Relationship Id="rId56" Type="http://schemas.openxmlformats.org/officeDocument/2006/relationships/image" Target="../media/image15.png"/><Relationship Id="rId64" Type="http://schemas.openxmlformats.org/officeDocument/2006/relationships/image" Target="../media/image24.png"/><Relationship Id="rId69" Type="http://schemas.openxmlformats.org/officeDocument/2006/relationships/image" Target="../media/image29.svg"/><Relationship Id="rId77" Type="http://schemas.openxmlformats.org/officeDocument/2006/relationships/image" Target="../media/image37.svg"/><Relationship Id="rId8" Type="http://schemas.openxmlformats.org/officeDocument/2006/relationships/tags" Target="../tags/tag215.xml"/><Relationship Id="rId51" Type="http://schemas.openxmlformats.org/officeDocument/2006/relationships/tags" Target="../tags/tag258.xml"/><Relationship Id="rId72" Type="http://schemas.openxmlformats.org/officeDocument/2006/relationships/image" Target="../media/image28.png"/><Relationship Id="rId80" Type="http://schemas.openxmlformats.org/officeDocument/2006/relationships/image" Target="../media/image32.png"/><Relationship Id="rId85" Type="http://schemas.openxmlformats.org/officeDocument/2006/relationships/image" Target="../media/image45.svg"/><Relationship Id="rId93" Type="http://schemas.openxmlformats.org/officeDocument/2006/relationships/image" Target="../media/image53.svg"/><Relationship Id="rId3" Type="http://schemas.openxmlformats.org/officeDocument/2006/relationships/tags" Target="../tags/tag210.xml"/><Relationship Id="rId12" Type="http://schemas.openxmlformats.org/officeDocument/2006/relationships/tags" Target="../tags/tag219.xml"/><Relationship Id="rId17" Type="http://schemas.openxmlformats.org/officeDocument/2006/relationships/tags" Target="../tags/tag224.xml"/><Relationship Id="rId25" Type="http://schemas.openxmlformats.org/officeDocument/2006/relationships/tags" Target="../tags/tag232.xml"/><Relationship Id="rId33" Type="http://schemas.openxmlformats.org/officeDocument/2006/relationships/tags" Target="../tags/tag240.xml"/><Relationship Id="rId38" Type="http://schemas.openxmlformats.org/officeDocument/2006/relationships/tags" Target="../tags/tag245.xml"/><Relationship Id="rId46" Type="http://schemas.openxmlformats.org/officeDocument/2006/relationships/tags" Target="../tags/tag253.xml"/><Relationship Id="rId59" Type="http://schemas.openxmlformats.org/officeDocument/2006/relationships/image" Target="../media/image19.svg"/><Relationship Id="rId67" Type="http://schemas.openxmlformats.org/officeDocument/2006/relationships/image" Target="../media/image27.svg"/><Relationship Id="rId20" Type="http://schemas.openxmlformats.org/officeDocument/2006/relationships/tags" Target="../tags/tag227.xml"/><Relationship Id="rId41" Type="http://schemas.openxmlformats.org/officeDocument/2006/relationships/tags" Target="../tags/tag248.xml"/><Relationship Id="rId54" Type="http://schemas.openxmlformats.org/officeDocument/2006/relationships/slideLayout" Target="../slideLayouts/slideLayout16.xml"/><Relationship Id="rId62" Type="http://schemas.openxmlformats.org/officeDocument/2006/relationships/image" Target="../media/image23.png"/><Relationship Id="rId70" Type="http://schemas.openxmlformats.org/officeDocument/2006/relationships/image" Target="../media/image27.png"/><Relationship Id="rId75" Type="http://schemas.openxmlformats.org/officeDocument/2006/relationships/image" Target="../media/image35.svg"/><Relationship Id="rId83" Type="http://schemas.openxmlformats.org/officeDocument/2006/relationships/image" Target="../media/image43.svg"/><Relationship Id="rId88" Type="http://schemas.openxmlformats.org/officeDocument/2006/relationships/image" Target="../media/image36.png"/><Relationship Id="rId91" Type="http://schemas.openxmlformats.org/officeDocument/2006/relationships/image" Target="../media/image51.svg"/><Relationship Id="rId1" Type="http://schemas.openxmlformats.org/officeDocument/2006/relationships/tags" Target="../tags/tag208.xml"/><Relationship Id="rId6" Type="http://schemas.openxmlformats.org/officeDocument/2006/relationships/tags" Target="../tags/tag213.xml"/><Relationship Id="rId15" Type="http://schemas.openxmlformats.org/officeDocument/2006/relationships/tags" Target="../tags/tag222.xml"/><Relationship Id="rId23" Type="http://schemas.openxmlformats.org/officeDocument/2006/relationships/tags" Target="../tags/tag230.xml"/><Relationship Id="rId28" Type="http://schemas.openxmlformats.org/officeDocument/2006/relationships/tags" Target="../tags/tag235.xml"/><Relationship Id="rId36" Type="http://schemas.openxmlformats.org/officeDocument/2006/relationships/tags" Target="../tags/tag243.xml"/><Relationship Id="rId49" Type="http://schemas.openxmlformats.org/officeDocument/2006/relationships/tags" Target="../tags/tag256.xml"/><Relationship Id="rId57" Type="http://schemas.openxmlformats.org/officeDocument/2006/relationships/image" Target="../media/image21.png"/><Relationship Id="rId10" Type="http://schemas.openxmlformats.org/officeDocument/2006/relationships/tags" Target="../tags/tag217.xml"/><Relationship Id="rId31" Type="http://schemas.openxmlformats.org/officeDocument/2006/relationships/tags" Target="../tags/tag238.xml"/><Relationship Id="rId44" Type="http://schemas.openxmlformats.org/officeDocument/2006/relationships/tags" Target="../tags/tag251.xml"/><Relationship Id="rId52" Type="http://schemas.openxmlformats.org/officeDocument/2006/relationships/tags" Target="../tags/tag259.xml"/><Relationship Id="rId60" Type="http://schemas.openxmlformats.org/officeDocument/2006/relationships/image" Target="../media/image22.png"/><Relationship Id="rId65" Type="http://schemas.openxmlformats.org/officeDocument/2006/relationships/image" Target="../media/image25.svg"/><Relationship Id="rId73" Type="http://schemas.openxmlformats.org/officeDocument/2006/relationships/image" Target="../media/image33.svg"/><Relationship Id="rId78" Type="http://schemas.openxmlformats.org/officeDocument/2006/relationships/image" Target="../media/image31.png"/><Relationship Id="rId81" Type="http://schemas.openxmlformats.org/officeDocument/2006/relationships/image" Target="../media/image41.svg"/><Relationship Id="rId86" Type="http://schemas.openxmlformats.org/officeDocument/2006/relationships/image" Target="../media/image35.png"/><Relationship Id="rId94" Type="http://schemas.openxmlformats.org/officeDocument/2006/relationships/image" Target="../media/image39.png"/><Relationship Id="rId4" Type="http://schemas.openxmlformats.org/officeDocument/2006/relationships/tags" Target="../tags/tag211.xml"/><Relationship Id="rId9" Type="http://schemas.openxmlformats.org/officeDocument/2006/relationships/tags" Target="../tags/tag216.xml"/></Relationships>
</file>

<file path=ppt/slides/_rels/slide9.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18" Type="http://schemas.openxmlformats.org/officeDocument/2006/relationships/tags" Target="../tags/tag281.xml"/><Relationship Id="rId26" Type="http://schemas.openxmlformats.org/officeDocument/2006/relationships/image" Target="../media/image41.png"/><Relationship Id="rId3" Type="http://schemas.openxmlformats.org/officeDocument/2006/relationships/tags" Target="../tags/tag266.xml"/><Relationship Id="rId21" Type="http://schemas.openxmlformats.org/officeDocument/2006/relationships/slideLayout" Target="../slideLayouts/slideLayout10.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tags" Target="../tags/tag280.xml"/><Relationship Id="rId25" Type="http://schemas.openxmlformats.org/officeDocument/2006/relationships/image" Target="../media/image57.svg"/><Relationship Id="rId33" Type="http://schemas.openxmlformats.org/officeDocument/2006/relationships/image" Target="../media/image65.svg"/><Relationship Id="rId2" Type="http://schemas.openxmlformats.org/officeDocument/2006/relationships/tags" Target="../tags/tag265.xml"/><Relationship Id="rId16" Type="http://schemas.openxmlformats.org/officeDocument/2006/relationships/tags" Target="../tags/tag279.xml"/><Relationship Id="rId20" Type="http://schemas.openxmlformats.org/officeDocument/2006/relationships/tags" Target="../tags/tag283.xml"/><Relationship Id="rId29" Type="http://schemas.openxmlformats.org/officeDocument/2006/relationships/image" Target="../media/image61.svg"/><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24" Type="http://schemas.openxmlformats.org/officeDocument/2006/relationships/image" Target="../media/image40.png"/><Relationship Id="rId32" Type="http://schemas.openxmlformats.org/officeDocument/2006/relationships/image" Target="../media/image44.png"/><Relationship Id="rId5" Type="http://schemas.openxmlformats.org/officeDocument/2006/relationships/tags" Target="../tags/tag268.xml"/><Relationship Id="rId15" Type="http://schemas.openxmlformats.org/officeDocument/2006/relationships/tags" Target="../tags/tag278.xml"/><Relationship Id="rId23" Type="http://schemas.openxmlformats.org/officeDocument/2006/relationships/image" Target="../media/image15.png"/><Relationship Id="rId28" Type="http://schemas.openxmlformats.org/officeDocument/2006/relationships/image" Target="../media/image42.png"/><Relationship Id="rId10" Type="http://schemas.openxmlformats.org/officeDocument/2006/relationships/tags" Target="../tags/tag273.xml"/><Relationship Id="rId19" Type="http://schemas.openxmlformats.org/officeDocument/2006/relationships/tags" Target="../tags/tag282.xml"/><Relationship Id="rId31" Type="http://schemas.openxmlformats.org/officeDocument/2006/relationships/image" Target="../media/image63.svg"/><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tags" Target="../tags/tag277.xml"/><Relationship Id="rId22" Type="http://schemas.openxmlformats.org/officeDocument/2006/relationships/notesSlide" Target="../notesSlides/notesSlide8.xml"/><Relationship Id="rId27" Type="http://schemas.openxmlformats.org/officeDocument/2006/relationships/image" Target="../media/image59.svg"/><Relationship Id="rId30"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10">
            <a:extLst>
              <a:ext uri="{FF2B5EF4-FFF2-40B4-BE49-F238E27FC236}">
                <a16:creationId xmlns:a16="http://schemas.microsoft.com/office/drawing/2014/main" id="{A236AA07-A3D7-73FE-E395-BCB986A44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728" y="0"/>
            <a:ext cx="11997271" cy="6850115"/>
          </a:xfrm>
          <a:prstGeom prst="rect">
            <a:avLst/>
          </a:prstGeom>
        </p:spPr>
      </p:pic>
      <p:pic>
        <p:nvPicPr>
          <p:cNvPr id="11" name="Imagen 30">
            <a:extLst>
              <a:ext uri="{FF2B5EF4-FFF2-40B4-BE49-F238E27FC236}">
                <a16:creationId xmlns:a16="http://schemas.microsoft.com/office/drawing/2014/main" id="{9FE52899-0A97-26A7-2E1D-0BFEBAC511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7480" y="1958355"/>
            <a:ext cx="4804520" cy="4891760"/>
          </a:xfrm>
          <a:prstGeom prst="rect">
            <a:avLst/>
          </a:prstGeom>
        </p:spPr>
      </p:pic>
      <p:sp>
        <p:nvSpPr>
          <p:cNvPr id="5" name="Title 4">
            <a:extLst>
              <a:ext uri="{FF2B5EF4-FFF2-40B4-BE49-F238E27FC236}">
                <a16:creationId xmlns:a16="http://schemas.microsoft.com/office/drawing/2014/main" id="{CEBDFECA-F7CE-4961-A4D4-6A9B420271C7}"/>
              </a:ext>
            </a:extLst>
          </p:cNvPr>
          <p:cNvSpPr>
            <a:spLocks noGrp="1"/>
          </p:cNvSpPr>
          <p:nvPr>
            <p:ph type="ctrTitle"/>
          </p:nvPr>
        </p:nvSpPr>
        <p:spPr/>
        <p:txBody>
          <a:bodyPr/>
          <a:lstStyle/>
          <a:p>
            <a:r>
              <a:rPr lang="en-US" dirty="0">
                <a:solidFill>
                  <a:schemeClr val="bg1"/>
                </a:solidFill>
              </a:rPr>
              <a:t>Move &amp; Modernize </a:t>
            </a:r>
            <a:r>
              <a:rPr lang="en-US" dirty="0" smtClean="0">
                <a:solidFill>
                  <a:schemeClr val="bg1"/>
                </a:solidFill>
              </a:rPr>
              <a:t>Legacy </a:t>
            </a:r>
            <a:r>
              <a:rPr lang="en-US" dirty="0">
                <a:solidFill>
                  <a:schemeClr val="bg1"/>
                </a:solidFill>
              </a:rPr>
              <a:t>Apps</a:t>
            </a:r>
          </a:p>
        </p:txBody>
      </p:sp>
      <p:sp>
        <p:nvSpPr>
          <p:cNvPr id="6" name="Text Placeholder 5">
            <a:extLst>
              <a:ext uri="{FF2B5EF4-FFF2-40B4-BE49-F238E27FC236}">
                <a16:creationId xmlns:a16="http://schemas.microsoft.com/office/drawing/2014/main" id="{E89625FC-E29E-440B-872A-C04116357F3E}"/>
              </a:ext>
            </a:extLst>
          </p:cNvPr>
          <p:cNvSpPr>
            <a:spLocks noGrp="1"/>
          </p:cNvSpPr>
          <p:nvPr>
            <p:ph type="body" sz="quarter" idx="33"/>
          </p:nvPr>
        </p:nvSpPr>
        <p:spPr>
          <a:xfrm>
            <a:off x="1018030" y="3519553"/>
            <a:ext cx="9907145" cy="490472"/>
          </a:xfrm>
        </p:spPr>
        <p:txBody>
          <a:bodyPr/>
          <a:lstStyle/>
          <a:p>
            <a:r>
              <a:rPr lang="en-US" dirty="0">
                <a:solidFill>
                  <a:srgbClr val="FFFF00"/>
                </a:solidFill>
                <a:latin typeface="Oracle Sans" panose="020B0503020204020204" pitchFamily="34" charset="0"/>
              </a:rPr>
              <a:t>Modernize your apps on Oracle Cloud</a:t>
            </a:r>
          </a:p>
        </p:txBody>
      </p:sp>
      <p:sp>
        <p:nvSpPr>
          <p:cNvPr id="9" name="Text Placeholder 3">
            <a:extLst>
              <a:ext uri="{FF2B5EF4-FFF2-40B4-BE49-F238E27FC236}">
                <a16:creationId xmlns:a16="http://schemas.microsoft.com/office/drawing/2014/main" id="{4C715481-C786-4B3C-A65D-4A68B80B7DA5}"/>
              </a:ext>
            </a:extLst>
          </p:cNvPr>
          <p:cNvSpPr>
            <a:spLocks noGrp="1"/>
          </p:cNvSpPr>
          <p:nvPr>
            <p:ph type="body" sz="quarter" idx="4294967295"/>
            <p:custDataLst>
              <p:tags r:id="rId1"/>
            </p:custDataLst>
          </p:nvPr>
        </p:nvSpPr>
        <p:spPr>
          <a:xfrm>
            <a:off x="1018030" y="4647883"/>
            <a:ext cx="6684963" cy="338137"/>
          </a:xfrm>
        </p:spPr>
        <p:txBody>
          <a:bodyPr/>
          <a:lstStyle/>
          <a:p>
            <a:r>
              <a:rPr lang="en-US" dirty="0" smtClean="0">
                <a:solidFill>
                  <a:schemeClr val="bg1"/>
                </a:solidFill>
              </a:rPr>
              <a:t>Alexandre Fagundes</a:t>
            </a:r>
          </a:p>
          <a:p>
            <a:r>
              <a:rPr lang="en-US" b="0" dirty="0" smtClean="0">
                <a:solidFill>
                  <a:schemeClr val="bg1"/>
                </a:solidFill>
              </a:rPr>
              <a:t>LAD Partner Enablement</a:t>
            </a:r>
            <a:endParaRPr lang="en-US" b="0" dirty="0">
              <a:solidFill>
                <a:schemeClr val="bg1"/>
              </a:solidFill>
            </a:endParaRPr>
          </a:p>
          <a:p>
            <a:endParaRPr lang="en-US" dirty="0">
              <a:solidFill>
                <a:schemeClr val="bg1"/>
              </a:solidFill>
            </a:endParaRPr>
          </a:p>
        </p:txBody>
      </p:sp>
      <p:sp>
        <p:nvSpPr>
          <p:cNvPr id="10" name="Text Placeholder 4">
            <a:extLst>
              <a:ext uri="{FF2B5EF4-FFF2-40B4-BE49-F238E27FC236}">
                <a16:creationId xmlns:a16="http://schemas.microsoft.com/office/drawing/2014/main" id="{752CB137-799C-48E2-B331-A3E975546DC0}"/>
              </a:ext>
            </a:extLst>
          </p:cNvPr>
          <p:cNvSpPr>
            <a:spLocks noGrp="1"/>
          </p:cNvSpPr>
          <p:nvPr>
            <p:ph type="body" sz="quarter" idx="4294967295"/>
            <p:custDataLst>
              <p:tags r:id="rId2"/>
            </p:custDataLst>
          </p:nvPr>
        </p:nvSpPr>
        <p:spPr>
          <a:xfrm>
            <a:off x="1018030" y="5151120"/>
            <a:ext cx="5078413" cy="895350"/>
          </a:xfrm>
        </p:spPr>
        <p:txBody>
          <a:bodyPr/>
          <a:lstStyle/>
          <a:p>
            <a:pPr lvl="0"/>
            <a:endParaRPr lang="en-US" dirty="0"/>
          </a:p>
          <a:p>
            <a:pPr lvl="0"/>
            <a:r>
              <a:rPr lang="en-US" dirty="0" smtClean="0">
                <a:solidFill>
                  <a:schemeClr val="bg1"/>
                </a:solidFill>
              </a:rPr>
              <a:t>January 2023</a:t>
            </a:r>
            <a:endParaRPr lang="en-US" dirty="0">
              <a:solidFill>
                <a:schemeClr val="bg1"/>
              </a:solidFill>
            </a:endParaRPr>
          </a:p>
        </p:txBody>
      </p:sp>
      <p:pic>
        <p:nvPicPr>
          <p:cNvPr id="12" name="Imagen 22">
            <a:extLst>
              <a:ext uri="{FF2B5EF4-FFF2-40B4-BE49-F238E27FC236}">
                <a16:creationId xmlns:a16="http://schemas.microsoft.com/office/drawing/2014/main" id="{7136E5EA-839D-AC7E-1A2E-C46FFAE888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0186" y="406254"/>
            <a:ext cx="4823642" cy="1577486"/>
          </a:xfrm>
          <a:prstGeom prst="rect">
            <a:avLst/>
          </a:prstGeom>
        </p:spPr>
      </p:pic>
      <p:pic>
        <p:nvPicPr>
          <p:cNvPr id="13" name="Imagen 28">
            <a:extLst>
              <a:ext uri="{FF2B5EF4-FFF2-40B4-BE49-F238E27FC236}">
                <a16:creationId xmlns:a16="http://schemas.microsoft.com/office/drawing/2014/main" id="{6BADBF49-1739-36B3-F752-36C16F035F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9067" y="284745"/>
            <a:ext cx="1613973" cy="215822"/>
          </a:xfrm>
          <a:prstGeom prst="rect">
            <a:avLst/>
          </a:prstGeom>
        </p:spPr>
      </p:pic>
    </p:spTree>
    <p:extLst>
      <p:ext uri="{BB962C8B-B14F-4D97-AF65-F5344CB8AC3E}">
        <p14:creationId xmlns:p14="http://schemas.microsoft.com/office/powerpoint/2010/main" val="421968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n 10">
            <a:extLst>
              <a:ext uri="{FF2B5EF4-FFF2-40B4-BE49-F238E27FC236}">
                <a16:creationId xmlns:a16="http://schemas.microsoft.com/office/drawing/2014/main" id="{A236AA07-A3D7-73FE-E395-BCB986A44722}"/>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4" name="Slide Number Placeholder 3">
            <a:extLst>
              <a:ext uri="{FF2B5EF4-FFF2-40B4-BE49-F238E27FC236}">
                <a16:creationId xmlns:a16="http://schemas.microsoft.com/office/drawing/2014/main" id="{924C5AEE-77A8-FA44-977B-8DEF20C9B20F}"/>
              </a:ext>
            </a:extLst>
          </p:cNvPr>
          <p:cNvSpPr>
            <a:spLocks noGrp="1"/>
          </p:cNvSpPr>
          <p:nvPr>
            <p:ph type="sldNum" sz="quarter" idx="12"/>
            <p:custDataLst>
              <p:tags r:id="rId1"/>
            </p:custDataLst>
          </p:nvPr>
        </p:nvSpPr>
        <p:spPr/>
        <p:txBody>
          <a:bodyPr/>
          <a:lstStyle/>
          <a:p>
            <a:fld id="{C51EAA63-D034-42AE-91FA-B13B9518C7BE}" type="slidenum">
              <a:rPr lang="en-US" smtClean="0"/>
              <a:t>10</a:t>
            </a:fld>
            <a:endParaRPr lang="en-US"/>
          </a:p>
        </p:txBody>
      </p:sp>
      <p:sp>
        <p:nvSpPr>
          <p:cNvPr id="117" name="Rectangle 116">
            <a:extLst>
              <a:ext uri="{FF2B5EF4-FFF2-40B4-BE49-F238E27FC236}">
                <a16:creationId xmlns:a16="http://schemas.microsoft.com/office/drawing/2014/main" id="{CC13C908-55BE-6045-AB95-BF1992F6B49C}"/>
              </a:ext>
            </a:extLst>
          </p:cNvPr>
          <p:cNvSpPr/>
          <p:nvPr>
            <p:custDataLst>
              <p:tags r:id="rId2"/>
            </p:custDataLst>
          </p:nvPr>
        </p:nvSpPr>
        <p:spPr>
          <a:xfrm>
            <a:off x="598957" y="1320031"/>
            <a:ext cx="9856788" cy="1346109"/>
          </a:xfrm>
          <a:prstGeom prst="rect">
            <a:avLst/>
          </a:prstGeom>
          <a:solidFill>
            <a:srgbClr val="F2F2F2">
              <a:alpha val="80000"/>
            </a:srgbClr>
          </a:solidFill>
          <a:ln w="38100" cap="flat" cmpd="sng" algn="ctr">
            <a:solidFill>
              <a:schemeClr val="accent3">
                <a:lumMod val="75000"/>
              </a:schemeClr>
            </a:solidFill>
            <a:prstDash val="solid"/>
            <a:miter lim="800000"/>
          </a:ln>
          <a:effectLst/>
        </p:spPr>
        <p:txBody>
          <a:bodyPr rtlCol="0" anchor="ctr"/>
          <a:lstStyle/>
          <a:p>
            <a:pPr algn="ctr" defTabSz="914126">
              <a:defRPr/>
            </a:pPr>
            <a:endParaRPr lang="en-US" sz="1799" kern="0">
              <a:solidFill>
                <a:srgbClr val="FFFFFF"/>
              </a:solidFill>
              <a:latin typeface="Oracle Sans Light" panose="020B0403020204020204" pitchFamily="34" charset="0"/>
              <a:cs typeface="Oracle Sans Light" panose="020B0403020204020204" pitchFamily="34" charset="0"/>
            </a:endParaRPr>
          </a:p>
        </p:txBody>
      </p:sp>
      <p:pic>
        <p:nvPicPr>
          <p:cNvPr id="125" name="Picture 72">
            <a:extLst>
              <a:ext uri="{FF2B5EF4-FFF2-40B4-BE49-F238E27FC236}">
                <a16:creationId xmlns:a16="http://schemas.microsoft.com/office/drawing/2014/main" id="{1B2AD616-281C-3840-9D59-249E9DCA5E6F}"/>
              </a:ext>
            </a:extLst>
          </p:cNvPr>
          <p:cNvPicPr>
            <a:picLocks noChangeAspect="1"/>
          </p:cNvPicPr>
          <p:nvPr>
            <p:custDataLst>
              <p:tags r:id="rId3"/>
            </p:custDataLst>
          </p:nvPr>
        </p:nvPicPr>
        <p:blipFill>
          <a:blip r:embed="rId44">
            <a:extLst>
              <a:ext uri="{28A0092B-C50C-407E-A947-70E740481C1C}">
                <a14:useLocalDpi xmlns:a14="http://schemas.microsoft.com/office/drawing/2010/main"/>
              </a:ext>
            </a:extLst>
          </a:blip>
          <a:stretch>
            <a:fillRect/>
          </a:stretch>
        </p:blipFill>
        <p:spPr bwMode="auto">
          <a:xfrm>
            <a:off x="910432" y="1818983"/>
            <a:ext cx="440326" cy="48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 name="Picture 89">
            <a:extLst>
              <a:ext uri="{FF2B5EF4-FFF2-40B4-BE49-F238E27FC236}">
                <a16:creationId xmlns:a16="http://schemas.microsoft.com/office/drawing/2014/main" id="{347232E4-317B-D341-900E-5E7584CE9CD3}"/>
              </a:ext>
            </a:extLst>
          </p:cNvPr>
          <p:cNvPicPr>
            <a:picLocks noChangeAspect="1"/>
          </p:cNvPicPr>
          <p:nvPr>
            <p:custDataLst>
              <p:tags r:id="rId4"/>
            </p:custDataLst>
          </p:nvPr>
        </p:nvPicPr>
        <p:blipFill>
          <a:blip r:embed="rId4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gray">
          <a:xfrm>
            <a:off x="7200450" y="1851787"/>
            <a:ext cx="569872" cy="26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 name="Picture 90">
            <a:extLst>
              <a:ext uri="{FF2B5EF4-FFF2-40B4-BE49-F238E27FC236}">
                <a16:creationId xmlns:a16="http://schemas.microsoft.com/office/drawing/2014/main" id="{433C38A7-6111-4844-A29E-0B0A875D770D}"/>
              </a:ext>
            </a:extLst>
          </p:cNvPr>
          <p:cNvPicPr>
            <a:picLocks noChangeAspect="1"/>
          </p:cNvPicPr>
          <p:nvPr>
            <p:custDataLst>
              <p:tags r:id="rId5"/>
            </p:custDataLst>
          </p:nvPr>
        </p:nvPicPr>
        <p:blipFill>
          <a:blip r:embed="rId4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gray">
          <a:xfrm>
            <a:off x="2754248" y="1840629"/>
            <a:ext cx="498520" cy="47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8" name="Group 127">
            <a:extLst>
              <a:ext uri="{FF2B5EF4-FFF2-40B4-BE49-F238E27FC236}">
                <a16:creationId xmlns:a16="http://schemas.microsoft.com/office/drawing/2014/main" id="{349DBD1C-9429-4A43-9FF7-50DCA89B70CE}"/>
              </a:ext>
            </a:extLst>
          </p:cNvPr>
          <p:cNvGrpSpPr/>
          <p:nvPr>
            <p:custDataLst>
              <p:tags r:id="rId6"/>
            </p:custDataLst>
          </p:nvPr>
        </p:nvGrpSpPr>
        <p:grpSpPr>
          <a:xfrm>
            <a:off x="8711070" y="1705906"/>
            <a:ext cx="542845" cy="501425"/>
            <a:chOff x="3168077" y="2432571"/>
            <a:chExt cx="434252" cy="401118"/>
          </a:xfrm>
        </p:grpSpPr>
        <p:pic>
          <p:nvPicPr>
            <p:cNvPr id="129" name="Picture Placeholder 7" descr="A product logo can be included here">
              <a:extLst>
                <a:ext uri="{FF2B5EF4-FFF2-40B4-BE49-F238E27FC236}">
                  <a16:creationId xmlns:a16="http://schemas.microsoft.com/office/drawing/2014/main" id="{20F18BE7-8EF0-5D4D-AA0F-514CC0A35679}"/>
                </a:ext>
              </a:extLst>
            </p:cNvPr>
            <p:cNvPicPr>
              <a:picLocks noChangeAspect="1"/>
            </p:cNvPicPr>
            <p:nvPr>
              <p:custDataLst>
                <p:tags r:id="rId39"/>
              </p:custDataLst>
            </p:nvPr>
          </p:nvPicPr>
          <p:blipFill>
            <a:blip r:embed="rId47">
              <a:extLst>
                <a:ext uri="{28A0092B-C50C-407E-A947-70E740481C1C}">
                  <a14:useLocalDpi xmlns:a14="http://schemas.microsoft.com/office/drawing/2010/main"/>
                </a:ext>
              </a:extLst>
            </a:blip>
            <a:stretch>
              <a:fillRect/>
            </a:stretch>
          </p:blipFill>
          <p:spPr bwMode="gray">
            <a:xfrm>
              <a:off x="3260073" y="2432571"/>
              <a:ext cx="250261" cy="250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129">
              <a:extLst>
                <a:ext uri="{FF2B5EF4-FFF2-40B4-BE49-F238E27FC236}">
                  <a16:creationId xmlns:a16="http://schemas.microsoft.com/office/drawing/2014/main" id="{EDFBE2C3-3B19-2448-8475-5363348AA768}"/>
                </a:ext>
              </a:extLst>
            </p:cNvPr>
            <p:cNvPicPr>
              <a:picLocks noChangeAspect="1"/>
            </p:cNvPicPr>
            <p:nvPr>
              <p:custDataLst>
                <p:tags r:id="rId40"/>
              </p:custDataLst>
            </p:nvPr>
          </p:nvPicPr>
          <p:blipFill>
            <a:blip r:embed="rId48">
              <a:extLst>
                <a:ext uri="{28A0092B-C50C-407E-A947-70E740481C1C}">
                  <a14:useLocalDpi xmlns:a14="http://schemas.microsoft.com/office/drawing/2010/main"/>
                </a:ext>
              </a:extLst>
            </a:blip>
            <a:srcRect t="66839"/>
            <a:stretch>
              <a:fillRect/>
            </a:stretch>
          </p:blipFill>
          <p:spPr>
            <a:xfrm>
              <a:off x="3168077" y="2689689"/>
              <a:ext cx="434252" cy="144000"/>
            </a:xfrm>
            <a:prstGeom prst="rect">
              <a:avLst/>
            </a:prstGeom>
          </p:spPr>
        </p:pic>
      </p:grpSp>
      <p:pic>
        <p:nvPicPr>
          <p:cNvPr id="133" name="Picture 132">
            <a:extLst>
              <a:ext uri="{FF2B5EF4-FFF2-40B4-BE49-F238E27FC236}">
                <a16:creationId xmlns:a16="http://schemas.microsoft.com/office/drawing/2014/main" id="{014DFA21-0ACE-D24F-9FF0-E9B158DDF31A}"/>
              </a:ext>
            </a:extLst>
          </p:cNvPr>
          <p:cNvPicPr>
            <a:picLocks noChangeAspect="1"/>
          </p:cNvPicPr>
          <p:nvPr>
            <p:custDataLst>
              <p:tags r:id="rId7"/>
            </p:custDataLst>
          </p:nvPr>
        </p:nvPicPr>
        <p:blipFill>
          <a:blip r:embed="rId49"/>
          <a:stretch>
            <a:fillRect/>
          </a:stretch>
        </p:blipFill>
        <p:spPr>
          <a:xfrm>
            <a:off x="4734377" y="1978285"/>
            <a:ext cx="628725" cy="125744"/>
          </a:xfrm>
          <a:prstGeom prst="rect">
            <a:avLst/>
          </a:prstGeom>
        </p:spPr>
      </p:pic>
      <p:sp>
        <p:nvSpPr>
          <p:cNvPr id="138" name="Rounded Rectangle 137">
            <a:extLst>
              <a:ext uri="{FF2B5EF4-FFF2-40B4-BE49-F238E27FC236}">
                <a16:creationId xmlns:a16="http://schemas.microsoft.com/office/drawing/2014/main" id="{456A6719-5067-5C4B-B277-C9C16F4BF25E}"/>
              </a:ext>
            </a:extLst>
          </p:cNvPr>
          <p:cNvSpPr/>
          <p:nvPr>
            <p:custDataLst>
              <p:tags r:id="rId8"/>
            </p:custDataLst>
          </p:nvPr>
        </p:nvSpPr>
        <p:spPr bwMode="gray">
          <a:xfrm>
            <a:off x="4203636" y="1389196"/>
            <a:ext cx="3092871" cy="306597"/>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3479" fontAlgn="base">
              <a:lnSpc>
                <a:spcPct val="90000"/>
              </a:lnSpc>
              <a:spcBef>
                <a:spcPct val="0"/>
              </a:spcBef>
              <a:spcAft>
                <a:spcPct val="0"/>
              </a:spcAft>
              <a:defRPr/>
            </a:pPr>
            <a:r>
              <a:rPr lang="en-US" sz="1600" b="1" kern="0">
                <a:solidFill>
                  <a:srgbClr val="413636"/>
                </a:solidFill>
                <a:latin typeface="Oracle Sans Light" panose="020B0403020204020204" pitchFamily="34" charset="0"/>
                <a:cs typeface="Oracle Sans Light" panose="020B0403020204020204" pitchFamily="34" charset="0"/>
              </a:rPr>
              <a:t>Any Language, Any Framework</a:t>
            </a:r>
          </a:p>
        </p:txBody>
      </p:sp>
      <p:pic>
        <p:nvPicPr>
          <p:cNvPr id="139" name="Picture 138">
            <a:extLst>
              <a:ext uri="{FF2B5EF4-FFF2-40B4-BE49-F238E27FC236}">
                <a16:creationId xmlns:a16="http://schemas.microsoft.com/office/drawing/2014/main" id="{F6DC8A55-A766-E641-BA96-76EDED892520}"/>
              </a:ext>
            </a:extLst>
          </p:cNvPr>
          <p:cNvPicPr>
            <a:picLocks noChangeAspect="1"/>
          </p:cNvPicPr>
          <p:nvPr>
            <p:custDataLst>
              <p:tags r:id="rId9"/>
            </p:custDataLst>
          </p:nvPr>
        </p:nvPicPr>
        <p:blipFill>
          <a:blip r:embed="rId50"/>
          <a:stretch>
            <a:fillRect/>
          </a:stretch>
        </p:blipFill>
        <p:spPr>
          <a:xfrm>
            <a:off x="4173377" y="1849832"/>
            <a:ext cx="333709" cy="383574"/>
          </a:xfrm>
          <a:prstGeom prst="rect">
            <a:avLst/>
          </a:prstGeom>
        </p:spPr>
      </p:pic>
      <p:pic>
        <p:nvPicPr>
          <p:cNvPr id="140" name="Picture 34" descr="Image result for c#">
            <a:extLst>
              <a:ext uri="{FF2B5EF4-FFF2-40B4-BE49-F238E27FC236}">
                <a16:creationId xmlns:a16="http://schemas.microsoft.com/office/drawing/2014/main" id="{D998BC28-1262-9143-BB45-5D341DDFA16E}"/>
              </a:ext>
            </a:extLst>
          </p:cNvPr>
          <p:cNvPicPr>
            <a:picLocks noChangeAspect="1" noChangeArrowheads="1"/>
          </p:cNvPicPr>
          <p:nvPr>
            <p:custDataLst>
              <p:tags r:id="rId10"/>
            </p:custDataLst>
          </p:nvPr>
        </p:nvPicPr>
        <p:blipFill>
          <a:blip r:embed="rId51">
            <a:extLst>
              <a:ext uri="{28A0092B-C50C-407E-A947-70E740481C1C}">
                <a14:useLocalDpi xmlns:a14="http://schemas.microsoft.com/office/drawing/2010/main"/>
              </a:ext>
            </a:extLst>
          </a:blip>
          <a:stretch>
            <a:fillRect/>
          </a:stretch>
        </p:blipFill>
        <p:spPr bwMode="auto">
          <a:xfrm>
            <a:off x="6205598" y="1719413"/>
            <a:ext cx="529456" cy="529456"/>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36" descr="Image result for node.js icon">
            <a:extLst>
              <a:ext uri="{FF2B5EF4-FFF2-40B4-BE49-F238E27FC236}">
                <a16:creationId xmlns:a16="http://schemas.microsoft.com/office/drawing/2014/main" id="{DEDC2CC9-F646-8A4B-85E1-A98E6112ADDC}"/>
              </a:ext>
            </a:extLst>
          </p:cNvPr>
          <p:cNvPicPr>
            <a:picLocks noChangeAspect="1" noChangeArrowheads="1"/>
          </p:cNvPicPr>
          <p:nvPr>
            <p:custDataLst>
              <p:tags r:id="rId11"/>
            </p:custDataLst>
          </p:nvPr>
        </p:nvPicPr>
        <p:blipFill>
          <a:blip r:embed="rId5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2168418" y="1829408"/>
            <a:ext cx="486262" cy="48626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38" descr="Image result for python">
            <a:extLst>
              <a:ext uri="{FF2B5EF4-FFF2-40B4-BE49-F238E27FC236}">
                <a16:creationId xmlns:a16="http://schemas.microsoft.com/office/drawing/2014/main" id="{BA8049F6-E1A4-6F4E-BD52-98A64C182D75}"/>
              </a:ext>
            </a:extLst>
          </p:cNvPr>
          <p:cNvPicPr>
            <a:picLocks noChangeAspect="1" noChangeArrowheads="1"/>
          </p:cNvPicPr>
          <p:nvPr>
            <p:custDataLst>
              <p:tags r:id="rId12"/>
            </p:custDataLst>
          </p:nvPr>
        </p:nvPicPr>
        <p:blipFill>
          <a:blip r:embed="rId5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3229096" y="1913603"/>
            <a:ext cx="899050" cy="297698"/>
          </a:xfrm>
          <a:prstGeom prst="rect">
            <a:avLst/>
          </a:prstGeom>
          <a:noFill/>
          <a:extLst>
            <a:ext uri="{909E8E84-426E-40DD-AFC4-6F175D3DCCD1}">
              <a14:hiddenFill xmlns:a14="http://schemas.microsoft.com/office/drawing/2010/main">
                <a:solidFill>
                  <a:srgbClr val="FFFFFF"/>
                </a:solidFill>
              </a14:hiddenFill>
            </a:ext>
          </a:extLst>
        </p:spPr>
      </p:pic>
      <p:pic>
        <p:nvPicPr>
          <p:cNvPr id="143" name="Content Placeholder 6" descr="A close up of a sign&#10;&#10;Description generated with high confidence">
            <a:extLst>
              <a:ext uri="{FF2B5EF4-FFF2-40B4-BE49-F238E27FC236}">
                <a16:creationId xmlns:a16="http://schemas.microsoft.com/office/drawing/2014/main" id="{6EE93F8C-D2EF-E943-9A44-094D4989E09F}"/>
              </a:ext>
            </a:extLst>
          </p:cNvPr>
          <p:cNvPicPr>
            <a:picLocks noChangeAspect="1"/>
          </p:cNvPicPr>
          <p:nvPr>
            <p:custDataLst>
              <p:tags r:id="rId13"/>
            </p:custDataLst>
          </p:nvPr>
        </p:nvPicPr>
        <p:blipFill>
          <a:blip r:embed="rId54" cstate="hqprint">
            <a:extLst>
              <a:ext uri="{28A0092B-C50C-407E-A947-70E740481C1C}">
                <a14:useLocalDpi xmlns:a14="http://schemas.microsoft.com/office/drawing/2010/main" val="0"/>
              </a:ext>
            </a:extLst>
          </a:blip>
          <a:srcRect l="2428" r="28528" b="-546"/>
          <a:stretch>
            <a:fillRect/>
          </a:stretch>
        </p:blipFill>
        <p:spPr>
          <a:xfrm>
            <a:off x="9292381" y="1768066"/>
            <a:ext cx="899583" cy="364704"/>
          </a:xfrm>
          <a:prstGeom prst="rect">
            <a:avLst/>
          </a:prstGeom>
        </p:spPr>
      </p:pic>
      <p:sp>
        <p:nvSpPr>
          <p:cNvPr id="258" name="TextBox 257">
            <a:extLst>
              <a:ext uri="{FF2B5EF4-FFF2-40B4-BE49-F238E27FC236}">
                <a16:creationId xmlns:a16="http://schemas.microsoft.com/office/drawing/2014/main" id="{5D618C75-8E65-0746-8514-DF2B3C5C8F09}"/>
              </a:ext>
            </a:extLst>
          </p:cNvPr>
          <p:cNvSpPr txBox="1"/>
          <p:nvPr>
            <p:custDataLst>
              <p:tags r:id="rId14"/>
            </p:custDataLst>
          </p:nvPr>
        </p:nvSpPr>
        <p:spPr>
          <a:xfrm flipH="1">
            <a:off x="2552283" y="721895"/>
            <a:ext cx="0" cy="0"/>
          </a:xfrm>
          <a:prstGeom prst="rect">
            <a:avLst/>
          </a:prstGeom>
          <a:noFill/>
        </p:spPr>
        <p:txBody>
          <a:bodyPr wrap="none" lIns="0" tIns="0" rIns="0" bIns="0" rtlCol="0">
            <a:noAutofit/>
          </a:bodyPr>
          <a:lstStyle/>
          <a:p>
            <a:pPr>
              <a:lnSpc>
                <a:spcPct val="90000"/>
              </a:lnSpc>
            </a:pPr>
            <a:endParaRPr lang="en-US"/>
          </a:p>
        </p:txBody>
      </p:sp>
      <p:sp>
        <p:nvSpPr>
          <p:cNvPr id="260" name="Rectangle 259">
            <a:extLst>
              <a:ext uri="{FF2B5EF4-FFF2-40B4-BE49-F238E27FC236}">
                <a16:creationId xmlns:a16="http://schemas.microsoft.com/office/drawing/2014/main" id="{5E0E6D69-5480-5A49-87A8-8488DE755C2F}"/>
              </a:ext>
            </a:extLst>
          </p:cNvPr>
          <p:cNvSpPr/>
          <p:nvPr>
            <p:custDataLst>
              <p:tags r:id="rId15"/>
            </p:custDataLst>
          </p:nvPr>
        </p:nvSpPr>
        <p:spPr>
          <a:xfrm flipH="1">
            <a:off x="358775" y="278282"/>
            <a:ext cx="11538948" cy="992507"/>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107" tIns="45671" rIns="365475" bIns="45671" numCol="1" spcCol="0" rtlCol="0" fromWordArt="0" anchor="ctr" anchorCtr="0" forceAA="0" compatLnSpc="1">
            <a:prstTxWarp prst="textNoShape">
              <a:avLst/>
            </a:prstTxWarp>
            <a:noAutofit/>
          </a:bodyPr>
          <a:lstStyle/>
          <a:p>
            <a:pPr marL="228531" indent="-228531" defTabSz="914126">
              <a:lnSpc>
                <a:spcPct val="90000"/>
              </a:lnSpc>
            </a:pPr>
            <a:r>
              <a:rPr lang="en-US" sz="3200" kern="3000" dirty="0">
                <a:solidFill>
                  <a:srgbClr val="FACD62"/>
                </a:solidFill>
              </a:rPr>
              <a:t>Move and Modernize Development using DevOps on OCI</a:t>
            </a:r>
          </a:p>
        </p:txBody>
      </p:sp>
      <p:sp>
        <p:nvSpPr>
          <p:cNvPr id="3" name="Rectangle 2">
            <a:extLst>
              <a:ext uri="{FF2B5EF4-FFF2-40B4-BE49-F238E27FC236}">
                <a16:creationId xmlns:a16="http://schemas.microsoft.com/office/drawing/2014/main" id="{F53AEA73-EE87-614B-9A87-DBC8AA28BEFB}"/>
              </a:ext>
            </a:extLst>
          </p:cNvPr>
          <p:cNvSpPr/>
          <p:nvPr>
            <p:custDataLst>
              <p:tags r:id="rId16"/>
            </p:custDataLst>
          </p:nvPr>
        </p:nvSpPr>
        <p:spPr>
          <a:xfrm>
            <a:off x="408076" y="3985223"/>
            <a:ext cx="1317045" cy="62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Code</a:t>
            </a:r>
          </a:p>
        </p:txBody>
      </p:sp>
      <p:sp>
        <p:nvSpPr>
          <p:cNvPr id="192" name="Rectangle 191">
            <a:extLst>
              <a:ext uri="{FF2B5EF4-FFF2-40B4-BE49-F238E27FC236}">
                <a16:creationId xmlns:a16="http://schemas.microsoft.com/office/drawing/2014/main" id="{C2C2E852-5A36-6647-86BF-5947B438586B}"/>
              </a:ext>
            </a:extLst>
          </p:cNvPr>
          <p:cNvSpPr/>
          <p:nvPr>
            <p:custDataLst>
              <p:tags r:id="rId17"/>
            </p:custDataLst>
          </p:nvPr>
        </p:nvSpPr>
        <p:spPr>
          <a:xfrm>
            <a:off x="2326019" y="3985223"/>
            <a:ext cx="1317045" cy="62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Build</a:t>
            </a:r>
          </a:p>
        </p:txBody>
      </p:sp>
      <p:sp>
        <p:nvSpPr>
          <p:cNvPr id="193" name="Rectangle 192">
            <a:extLst>
              <a:ext uri="{FF2B5EF4-FFF2-40B4-BE49-F238E27FC236}">
                <a16:creationId xmlns:a16="http://schemas.microsoft.com/office/drawing/2014/main" id="{65041E43-135B-1544-B4FF-A7A58818E770}"/>
              </a:ext>
            </a:extLst>
          </p:cNvPr>
          <p:cNvSpPr/>
          <p:nvPr>
            <p:custDataLst>
              <p:tags r:id="rId18"/>
            </p:custDataLst>
          </p:nvPr>
        </p:nvSpPr>
        <p:spPr>
          <a:xfrm>
            <a:off x="4232460" y="3985224"/>
            <a:ext cx="1317045" cy="62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p:txBody>
      </p:sp>
      <p:sp>
        <p:nvSpPr>
          <p:cNvPr id="196" name="Rectangle 195">
            <a:extLst>
              <a:ext uri="{FF2B5EF4-FFF2-40B4-BE49-F238E27FC236}">
                <a16:creationId xmlns:a16="http://schemas.microsoft.com/office/drawing/2014/main" id="{ED2FA756-6A8A-4F49-9221-7835CEDF4726}"/>
              </a:ext>
            </a:extLst>
          </p:cNvPr>
          <p:cNvSpPr/>
          <p:nvPr>
            <p:custDataLst>
              <p:tags r:id="rId19"/>
            </p:custDataLst>
          </p:nvPr>
        </p:nvSpPr>
        <p:spPr>
          <a:xfrm>
            <a:off x="6138901" y="3974600"/>
            <a:ext cx="1317045" cy="62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Test</a:t>
            </a:r>
          </a:p>
        </p:txBody>
      </p:sp>
      <p:sp>
        <p:nvSpPr>
          <p:cNvPr id="214" name="Rectangle 213">
            <a:extLst>
              <a:ext uri="{FF2B5EF4-FFF2-40B4-BE49-F238E27FC236}">
                <a16:creationId xmlns:a16="http://schemas.microsoft.com/office/drawing/2014/main" id="{C79F432F-7D12-5A44-A276-E8BA8E1A23DD}"/>
              </a:ext>
            </a:extLst>
          </p:cNvPr>
          <p:cNvSpPr/>
          <p:nvPr>
            <p:custDataLst>
              <p:tags r:id="rId20"/>
            </p:custDataLst>
          </p:nvPr>
        </p:nvSpPr>
        <p:spPr>
          <a:xfrm>
            <a:off x="8045342" y="3985223"/>
            <a:ext cx="1317045" cy="62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Secure</a:t>
            </a:r>
          </a:p>
        </p:txBody>
      </p:sp>
      <p:sp>
        <p:nvSpPr>
          <p:cNvPr id="216" name="Rectangle 215">
            <a:extLst>
              <a:ext uri="{FF2B5EF4-FFF2-40B4-BE49-F238E27FC236}">
                <a16:creationId xmlns:a16="http://schemas.microsoft.com/office/drawing/2014/main" id="{0F7A480B-FC8F-B945-88E2-1C77964C1BA5}"/>
              </a:ext>
            </a:extLst>
          </p:cNvPr>
          <p:cNvSpPr/>
          <p:nvPr>
            <p:custDataLst>
              <p:tags r:id="rId21"/>
            </p:custDataLst>
          </p:nvPr>
        </p:nvSpPr>
        <p:spPr>
          <a:xfrm>
            <a:off x="9951783" y="4006850"/>
            <a:ext cx="1317045" cy="623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Monitor</a:t>
            </a:r>
          </a:p>
        </p:txBody>
      </p:sp>
      <p:cxnSp>
        <p:nvCxnSpPr>
          <p:cNvPr id="18" name="Straight Arrow Connector 17">
            <a:extLst>
              <a:ext uri="{FF2B5EF4-FFF2-40B4-BE49-F238E27FC236}">
                <a16:creationId xmlns:a16="http://schemas.microsoft.com/office/drawing/2014/main" id="{2ED11182-AB2F-C24B-8EE2-33593E6D660E}"/>
              </a:ext>
            </a:extLst>
          </p:cNvPr>
          <p:cNvCxnSpPr>
            <a:stCxn id="3" idx="3"/>
            <a:endCxn id="192" idx="1"/>
          </p:cNvCxnSpPr>
          <p:nvPr>
            <p:custDataLst>
              <p:tags r:id="rId22"/>
            </p:custDataLst>
          </p:nvPr>
        </p:nvCxnSpPr>
        <p:spPr>
          <a:xfrm>
            <a:off x="1725121" y="4297210"/>
            <a:ext cx="600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2EF76BAC-4AAE-7F41-874C-73BB3D9C233A}"/>
              </a:ext>
            </a:extLst>
          </p:cNvPr>
          <p:cNvCxnSpPr/>
          <p:nvPr>
            <p:custDataLst>
              <p:tags r:id="rId23"/>
            </p:custDataLst>
          </p:nvPr>
        </p:nvCxnSpPr>
        <p:spPr>
          <a:xfrm>
            <a:off x="3643064" y="4297210"/>
            <a:ext cx="600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Chevron 34">
            <a:extLst>
              <a:ext uri="{FF2B5EF4-FFF2-40B4-BE49-F238E27FC236}">
                <a16:creationId xmlns:a16="http://schemas.microsoft.com/office/drawing/2014/main" id="{8D137F30-76DB-9744-8089-BBA40FDC0374}"/>
              </a:ext>
            </a:extLst>
          </p:cNvPr>
          <p:cNvSpPr/>
          <p:nvPr>
            <p:custDataLst>
              <p:tags r:id="rId24"/>
            </p:custDataLst>
          </p:nvPr>
        </p:nvSpPr>
        <p:spPr>
          <a:xfrm rot="5400000">
            <a:off x="907247" y="3198387"/>
            <a:ext cx="304398" cy="472569"/>
          </a:xfrm>
          <a:prstGeom prst="chevron">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5" name="Chevron 234">
            <a:extLst>
              <a:ext uri="{FF2B5EF4-FFF2-40B4-BE49-F238E27FC236}">
                <a16:creationId xmlns:a16="http://schemas.microsoft.com/office/drawing/2014/main" id="{8CFAA566-DE3B-DD40-9C16-933B4FA6F0A9}"/>
              </a:ext>
            </a:extLst>
          </p:cNvPr>
          <p:cNvSpPr/>
          <p:nvPr>
            <p:custDataLst>
              <p:tags r:id="rId25"/>
            </p:custDataLst>
          </p:nvPr>
        </p:nvSpPr>
        <p:spPr>
          <a:xfrm rot="5400000">
            <a:off x="907247" y="2894792"/>
            <a:ext cx="304398" cy="472569"/>
          </a:xfrm>
          <a:prstGeom prst="chevron">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6" name="Picture 35">
            <a:extLst>
              <a:ext uri="{FF2B5EF4-FFF2-40B4-BE49-F238E27FC236}">
                <a16:creationId xmlns:a16="http://schemas.microsoft.com/office/drawing/2014/main" id="{8CF9DE38-1FE1-224E-8D54-895F57AA25A1}"/>
              </a:ext>
            </a:extLst>
          </p:cNvPr>
          <p:cNvPicPr>
            <a:picLocks noChangeAspect="1"/>
          </p:cNvPicPr>
          <p:nvPr>
            <p:custDataLst>
              <p:tags r:id="rId26"/>
            </p:custDataLst>
          </p:nvPr>
        </p:nvPicPr>
        <p:blipFill>
          <a:blip r:embed="rId55"/>
          <a:stretch>
            <a:fillRect/>
          </a:stretch>
        </p:blipFill>
        <p:spPr>
          <a:xfrm>
            <a:off x="1586869" y="1847421"/>
            <a:ext cx="385985" cy="385985"/>
          </a:xfrm>
          <a:prstGeom prst="rect">
            <a:avLst/>
          </a:prstGeom>
        </p:spPr>
      </p:pic>
      <p:pic>
        <p:nvPicPr>
          <p:cNvPr id="37" name="Picture 36">
            <a:extLst>
              <a:ext uri="{FF2B5EF4-FFF2-40B4-BE49-F238E27FC236}">
                <a16:creationId xmlns:a16="http://schemas.microsoft.com/office/drawing/2014/main" id="{22A53A1B-DC7C-6041-831C-D834489FBFD7}"/>
              </a:ext>
            </a:extLst>
          </p:cNvPr>
          <p:cNvPicPr>
            <a:picLocks noChangeAspect="1"/>
          </p:cNvPicPr>
          <p:nvPr>
            <p:custDataLst>
              <p:tags r:id="rId27"/>
            </p:custDataLst>
          </p:nvPr>
        </p:nvPicPr>
        <p:blipFill>
          <a:blip r:embed="rId56"/>
          <a:stretch>
            <a:fillRect/>
          </a:stretch>
        </p:blipFill>
        <p:spPr>
          <a:xfrm>
            <a:off x="5711503" y="1875652"/>
            <a:ext cx="475220" cy="256659"/>
          </a:xfrm>
          <a:prstGeom prst="rect">
            <a:avLst/>
          </a:prstGeom>
        </p:spPr>
      </p:pic>
      <p:pic>
        <p:nvPicPr>
          <p:cNvPr id="38" name="Picture 37">
            <a:extLst>
              <a:ext uri="{FF2B5EF4-FFF2-40B4-BE49-F238E27FC236}">
                <a16:creationId xmlns:a16="http://schemas.microsoft.com/office/drawing/2014/main" id="{D13EFBEE-C6FB-F74B-ADF1-504D359BE791}"/>
              </a:ext>
            </a:extLst>
          </p:cNvPr>
          <p:cNvPicPr>
            <a:picLocks noChangeAspect="1"/>
          </p:cNvPicPr>
          <p:nvPr>
            <p:custDataLst>
              <p:tags r:id="rId28"/>
            </p:custDataLst>
          </p:nvPr>
        </p:nvPicPr>
        <p:blipFill>
          <a:blip r:embed="rId57"/>
          <a:stretch>
            <a:fillRect/>
          </a:stretch>
        </p:blipFill>
        <p:spPr>
          <a:xfrm>
            <a:off x="7963461" y="1831074"/>
            <a:ext cx="587782" cy="281332"/>
          </a:xfrm>
          <a:prstGeom prst="rect">
            <a:avLst/>
          </a:prstGeom>
        </p:spPr>
      </p:pic>
      <p:pic>
        <p:nvPicPr>
          <p:cNvPr id="40" name="Picture 39">
            <a:extLst>
              <a:ext uri="{FF2B5EF4-FFF2-40B4-BE49-F238E27FC236}">
                <a16:creationId xmlns:a16="http://schemas.microsoft.com/office/drawing/2014/main" id="{E02CA7FB-4C73-6343-AC10-5BBBB040E22D}"/>
              </a:ext>
            </a:extLst>
          </p:cNvPr>
          <p:cNvPicPr>
            <a:picLocks noChangeAspect="1"/>
          </p:cNvPicPr>
          <p:nvPr>
            <p:custDataLst>
              <p:tags r:id="rId29"/>
            </p:custDataLst>
          </p:nvPr>
        </p:nvPicPr>
        <p:blipFill>
          <a:blip r:embed="rId58"/>
          <a:stretch>
            <a:fillRect/>
          </a:stretch>
        </p:blipFill>
        <p:spPr>
          <a:xfrm>
            <a:off x="6767220" y="1825962"/>
            <a:ext cx="297343" cy="334093"/>
          </a:xfrm>
          <a:prstGeom prst="rect">
            <a:avLst/>
          </a:prstGeom>
        </p:spPr>
      </p:pic>
      <p:cxnSp>
        <p:nvCxnSpPr>
          <p:cNvPr id="60" name="Straight Arrow Connector 59">
            <a:extLst>
              <a:ext uri="{FF2B5EF4-FFF2-40B4-BE49-F238E27FC236}">
                <a16:creationId xmlns:a16="http://schemas.microsoft.com/office/drawing/2014/main" id="{7C49A97F-6583-944C-85F6-4931C6899103}"/>
              </a:ext>
            </a:extLst>
          </p:cNvPr>
          <p:cNvCxnSpPr/>
          <p:nvPr>
            <p:custDataLst>
              <p:tags r:id="rId30"/>
            </p:custDataLst>
          </p:nvPr>
        </p:nvCxnSpPr>
        <p:spPr>
          <a:xfrm>
            <a:off x="5527351" y="4318836"/>
            <a:ext cx="600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2E5E272-42A9-094C-BD10-5A9BA9898B99}"/>
              </a:ext>
            </a:extLst>
          </p:cNvPr>
          <p:cNvCxnSpPr/>
          <p:nvPr>
            <p:custDataLst>
              <p:tags r:id="rId31"/>
            </p:custDataLst>
          </p:nvPr>
        </p:nvCxnSpPr>
        <p:spPr>
          <a:xfrm>
            <a:off x="7455946" y="4296458"/>
            <a:ext cx="600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0981DA3-AD0D-2940-BDC0-380B4EA4F893}"/>
              </a:ext>
            </a:extLst>
          </p:cNvPr>
          <p:cNvCxnSpPr/>
          <p:nvPr>
            <p:custDataLst>
              <p:tags r:id="rId32"/>
            </p:custDataLst>
          </p:nvPr>
        </p:nvCxnSpPr>
        <p:spPr>
          <a:xfrm>
            <a:off x="9362387" y="4318836"/>
            <a:ext cx="6008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910E9D-6DF5-1F48-AD8C-76EC5D96FD8E}"/>
              </a:ext>
            </a:extLst>
          </p:cNvPr>
          <p:cNvCxnSpPr/>
          <p:nvPr>
            <p:custDataLst>
              <p:tags r:id="rId33"/>
            </p:custDataLst>
          </p:nvPr>
        </p:nvCxnSpPr>
        <p:spPr>
          <a:xfrm>
            <a:off x="10624594" y="4630823"/>
            <a:ext cx="3012" cy="3126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C9CB23B-41C8-7047-B434-6AB496678B53}"/>
              </a:ext>
            </a:extLst>
          </p:cNvPr>
          <p:cNvCxnSpPr/>
          <p:nvPr>
            <p:custDataLst>
              <p:tags r:id="rId34"/>
            </p:custDataLst>
          </p:nvPr>
        </p:nvCxnSpPr>
        <p:spPr>
          <a:xfrm flipH="1" flipV="1">
            <a:off x="943472" y="4941801"/>
            <a:ext cx="9695410" cy="15297"/>
          </a:xfrm>
          <a:prstGeom prst="straightConnector1">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AD3DA1-84D7-7C4E-A00F-D4505F6F60CD}"/>
              </a:ext>
            </a:extLst>
          </p:cNvPr>
          <p:cNvCxnSpPr/>
          <p:nvPr>
            <p:custDataLst>
              <p:tags r:id="rId35"/>
            </p:custDataLst>
          </p:nvPr>
        </p:nvCxnSpPr>
        <p:spPr>
          <a:xfrm flipH="1" flipV="1">
            <a:off x="943472" y="4630823"/>
            <a:ext cx="5858" cy="3186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E17218B-0C2A-0643-9D10-01F730A52D38}"/>
              </a:ext>
            </a:extLst>
          </p:cNvPr>
          <p:cNvSpPr txBox="1"/>
          <p:nvPr>
            <p:custDataLst>
              <p:tags r:id="rId36"/>
            </p:custDataLst>
          </p:nvPr>
        </p:nvSpPr>
        <p:spPr>
          <a:xfrm>
            <a:off x="3472762" y="3337119"/>
            <a:ext cx="5156975" cy="461665"/>
          </a:xfrm>
          <a:prstGeom prst="rect">
            <a:avLst/>
          </a:prstGeom>
          <a:noFill/>
        </p:spPr>
        <p:txBody>
          <a:bodyPr wrap="square" rtlCol="0">
            <a:spAutoFit/>
          </a:bodyPr>
          <a:lstStyle/>
          <a:p>
            <a:r>
              <a:rPr lang="en-US" sz="2400"/>
              <a:t>Software Development Lifecycle</a:t>
            </a:r>
          </a:p>
        </p:txBody>
      </p:sp>
      <p:sp>
        <p:nvSpPr>
          <p:cNvPr id="47" name="Slide Number Placeholder 2">
            <a:extLst>
              <a:ext uri="{FF2B5EF4-FFF2-40B4-BE49-F238E27FC236}">
                <a16:creationId xmlns:a16="http://schemas.microsoft.com/office/drawing/2014/main" id="{29B3F83A-E6F7-FE4E-8AE4-955ED38714A3}"/>
              </a:ext>
            </a:extLst>
          </p:cNvPr>
          <p:cNvSpPr txBox="1"/>
          <p:nvPr>
            <p:custDataLst>
              <p:tags r:id="rId37"/>
            </p:custDataLst>
          </p:nvPr>
        </p:nvSpPr>
        <p:spPr>
          <a:xfrm>
            <a:off x="762000" y="658408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z="900" smtClean="0">
                <a:solidFill>
                  <a:srgbClr val="8B8580"/>
                </a:solidFill>
              </a:rPr>
              <a:t>10</a:t>
            </a:fld>
            <a:endParaRPr lang="en-US" sz="900">
              <a:solidFill>
                <a:srgbClr val="8B8580"/>
              </a:solidFill>
            </a:endParaRPr>
          </a:p>
        </p:txBody>
      </p:sp>
      <p:sp>
        <p:nvSpPr>
          <p:cNvPr id="5" name="Footer Placeholder 4">
            <a:extLst>
              <a:ext uri="{FF2B5EF4-FFF2-40B4-BE49-F238E27FC236}">
                <a16:creationId xmlns:a16="http://schemas.microsoft.com/office/drawing/2014/main" id="{5051E227-D821-4B0A-BCA8-5B03751D96E5}"/>
              </a:ext>
            </a:extLst>
          </p:cNvPr>
          <p:cNvSpPr>
            <a:spLocks noGrp="1"/>
          </p:cNvSpPr>
          <p:nvPr>
            <p:ph type="ftr" sz="quarter" idx="11"/>
            <p:custDataLst>
              <p:tags r:id="rId38"/>
            </p:custDataLst>
          </p:nvPr>
        </p:nvSpPr>
        <p:spPr>
          <a:xfrm>
            <a:off x="1170512" y="6485782"/>
            <a:ext cx="5745379" cy="365125"/>
          </a:xfrm>
        </p:spPr>
        <p:txBody>
          <a:bodyPr/>
          <a:lstStyle/>
          <a:p>
            <a:r>
              <a:rPr lang="en-US" dirty="0" smtClean="0"/>
              <a:t>Copyright © 2023, </a:t>
            </a:r>
            <a:r>
              <a:rPr lang="en-US" dirty="0"/>
              <a:t>Oracle and/or its affiliates. All rights reserved</a:t>
            </a:r>
          </a:p>
        </p:txBody>
      </p:sp>
    </p:spTree>
    <p:extLst>
      <p:ext uri="{BB962C8B-B14F-4D97-AF65-F5344CB8AC3E}">
        <p14:creationId xmlns:p14="http://schemas.microsoft.com/office/powerpoint/2010/main" val="408979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0">
            <a:extLst>
              <a:ext uri="{FF2B5EF4-FFF2-40B4-BE49-F238E27FC236}">
                <a16:creationId xmlns:a16="http://schemas.microsoft.com/office/drawing/2014/main" id="{A236AA07-A3D7-73FE-E395-BCB986A44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2827"/>
          </a:xfrm>
          <a:prstGeom prst="rect">
            <a:avLst/>
          </a:prstGeom>
        </p:spPr>
      </p:pic>
      <p:pic>
        <p:nvPicPr>
          <p:cNvPr id="6" name="Imagen 33">
            <a:extLst>
              <a:ext uri="{FF2B5EF4-FFF2-40B4-BE49-F238E27FC236}">
                <a16:creationId xmlns:a16="http://schemas.microsoft.com/office/drawing/2014/main" id="{F8E77F4D-E57C-0FAD-26D3-D5E8BF28AE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0145" y="2590800"/>
            <a:ext cx="4331855" cy="4267200"/>
          </a:xfrm>
          <a:prstGeom prst="rect">
            <a:avLst/>
          </a:prstGeom>
        </p:spPr>
      </p:pic>
      <p:sp>
        <p:nvSpPr>
          <p:cNvPr id="4" name="Title 3">
            <a:extLst>
              <a:ext uri="{FF2B5EF4-FFF2-40B4-BE49-F238E27FC236}">
                <a16:creationId xmlns:a16="http://schemas.microsoft.com/office/drawing/2014/main" id="{B5437EA7-2CA5-40FE-AF5C-9AF16F58BAED}"/>
              </a:ext>
            </a:extLst>
          </p:cNvPr>
          <p:cNvSpPr>
            <a:spLocks noGrp="1"/>
          </p:cNvSpPr>
          <p:nvPr>
            <p:ph type="title"/>
            <p:custDataLst>
              <p:tags r:id="rId1"/>
            </p:custDataLst>
          </p:nvPr>
        </p:nvSpPr>
        <p:spPr/>
        <p:txBody>
          <a:bodyPr/>
          <a:lstStyle/>
          <a:p>
            <a:r>
              <a:rPr lang="en-US" dirty="0">
                <a:solidFill>
                  <a:srgbClr val="FCFBFA"/>
                </a:solidFill>
                <a:latin typeface="+mn-lt"/>
              </a:rPr>
              <a:t>Ensuring Financial and Performance Benefits</a:t>
            </a:r>
          </a:p>
        </p:txBody>
      </p:sp>
      <p:sp>
        <p:nvSpPr>
          <p:cNvPr id="2" name="Slide Number Placeholder 1">
            <a:extLst>
              <a:ext uri="{FF2B5EF4-FFF2-40B4-BE49-F238E27FC236}">
                <a16:creationId xmlns:a16="http://schemas.microsoft.com/office/drawing/2014/main" id="{592B4819-9212-4638-BE08-78067263FC5E}"/>
              </a:ext>
            </a:extLst>
          </p:cNvPr>
          <p:cNvSpPr>
            <a:spLocks noGrp="1"/>
          </p:cNvSpPr>
          <p:nvPr>
            <p:ph type="sldNum" sz="quarter" idx="4"/>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Oracle Sans" panose="020B0503020204020204" pitchFamily="34" charset="0"/>
              </a:rPr>
              <a:pPr marL="0" marR="0" lvl="0" indent="0" algn="l" defTabSz="914400" rtl="0" eaLnBrk="1" fontAlgn="auto" latinLnBrk="0" hangingPunct="1">
                <a:lnSpc>
                  <a:spcPct val="100000"/>
                </a:lnSpc>
                <a:spcBef>
                  <a:spcPct val="0"/>
                </a:spcBef>
                <a:spcAft>
                  <a:spcPct val="0"/>
                </a:spcAft>
                <a:buClrTx/>
                <a:buSzTx/>
                <a:buFontTx/>
                <a:buNone/>
                <a:defRPr/>
              </a:pPr>
              <a:t>11</a:t>
            </a:fld>
            <a:endParaRPr kumimoji="0" lang="en-US" sz="1000" b="0" i="0" u="none" strike="noStrike" kern="1200" cap="none" spc="0" normalizeH="0" baseline="0" noProof="0">
              <a:ln>
                <a:noFill/>
              </a:ln>
              <a:solidFill>
                <a:srgbClr val="8B8580"/>
              </a:solidFill>
              <a:effectLst/>
              <a:uLnTx/>
              <a:uFillTx/>
              <a:latin typeface="Oracle Sans"/>
              <a:ea typeface="+mn-ea"/>
              <a:cs typeface="Oracle Sans" panose="020B0503020204020204" pitchFamily="34" charset="0"/>
            </a:endParaRPr>
          </a:p>
        </p:txBody>
      </p:sp>
      <p:sp>
        <p:nvSpPr>
          <p:cNvPr id="3" name="Footer Placeholder 2">
            <a:extLst>
              <a:ext uri="{FF2B5EF4-FFF2-40B4-BE49-F238E27FC236}">
                <a16:creationId xmlns:a16="http://schemas.microsoft.com/office/drawing/2014/main" id="{92DD6498-B547-4A69-B61C-8F8C949E3621}"/>
              </a:ext>
            </a:extLst>
          </p:cNvPr>
          <p:cNvSpPr>
            <a:spLocks noGrp="1"/>
          </p:cNvSpPr>
          <p:nvPr>
            <p:ph type="ftr" sz="quarter" idx="3"/>
            <p:custDataLst>
              <p:tags r:id="rId3"/>
            </p:custDataLst>
          </p:nvPr>
        </p:nvSpPr>
        <p:spPr>
          <a:xfrm>
            <a:off x="1127759" y="6435553"/>
            <a:ext cx="5745379" cy="365125"/>
          </a:xfr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dirty="0" smtClean="0">
                <a:ln>
                  <a:noFill/>
                </a:ln>
                <a:solidFill>
                  <a:srgbClr val="8B8580"/>
                </a:solidFill>
                <a:effectLst/>
                <a:uLnTx/>
                <a:uFillTx/>
                <a:latin typeface="Oracle Sans"/>
                <a:ea typeface="+mn-ea"/>
                <a:cs typeface="Oracle Sans" panose="020B0503020204020204" pitchFamily="34" charset="0"/>
              </a:rPr>
              <a:t>Copyright © 2023, </a:t>
            </a:r>
            <a:r>
              <a:rPr kumimoji="0" lang="en-US" sz="1000" b="0" i="0" u="none" strike="noStrike" kern="1200" cap="none" spc="0" normalizeH="0" baseline="0" noProof="0" dirty="0">
                <a:ln>
                  <a:noFill/>
                </a:ln>
                <a:solidFill>
                  <a:srgbClr val="8B8580"/>
                </a:solidFill>
                <a:effectLst/>
                <a:uLnTx/>
                <a:uFillTx/>
                <a:latin typeface="Oracle Sans"/>
                <a:ea typeface="+mn-ea"/>
                <a:cs typeface="Oracle Sans" panose="020B0503020204020204" pitchFamily="34" charset="0"/>
              </a:rPr>
              <a:t>Oracle and/or its affiliates. All rights reserved</a:t>
            </a:r>
          </a:p>
        </p:txBody>
      </p:sp>
      <p:pic>
        <p:nvPicPr>
          <p:cNvPr id="7" name="Imagen 28">
            <a:extLst>
              <a:ext uri="{FF2B5EF4-FFF2-40B4-BE49-F238E27FC236}">
                <a16:creationId xmlns:a16="http://schemas.microsoft.com/office/drawing/2014/main" id="{6BADBF49-1739-36B3-F752-36C16F035F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893" y="312454"/>
            <a:ext cx="1613973" cy="215822"/>
          </a:xfrm>
          <a:prstGeom prst="rect">
            <a:avLst/>
          </a:prstGeom>
        </p:spPr>
      </p:pic>
    </p:spTree>
    <p:extLst>
      <p:ext uri="{BB962C8B-B14F-4D97-AF65-F5344CB8AC3E}">
        <p14:creationId xmlns:p14="http://schemas.microsoft.com/office/powerpoint/2010/main" val="40299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10">
            <a:extLst>
              <a:ext uri="{FF2B5EF4-FFF2-40B4-BE49-F238E27FC236}">
                <a16:creationId xmlns:a16="http://schemas.microsoft.com/office/drawing/2014/main" id="{A236AA07-A3D7-73FE-E395-BCB986A447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3" name="Title 2">
            <a:extLst>
              <a:ext uri="{FF2B5EF4-FFF2-40B4-BE49-F238E27FC236}">
                <a16:creationId xmlns:a16="http://schemas.microsoft.com/office/drawing/2014/main" id="{B1E74EA4-8E2A-D74E-929D-731C4704B2C7}"/>
              </a:ext>
            </a:extLst>
          </p:cNvPr>
          <p:cNvSpPr>
            <a:spLocks noGrp="1"/>
          </p:cNvSpPr>
          <p:nvPr>
            <p:ph type="title"/>
            <p:custDataLst>
              <p:tags r:id="rId1"/>
            </p:custDataLst>
          </p:nvPr>
        </p:nvSpPr>
        <p:spPr>
          <a:xfrm>
            <a:off x="749965" y="372604"/>
            <a:ext cx="10671048" cy="822960"/>
          </a:xfrm>
        </p:spPr>
        <p:txBody>
          <a:bodyPr/>
          <a:lstStyle/>
          <a:p>
            <a:r>
              <a:rPr lang="en-US" sz="3200" b="0" dirty="0">
                <a:solidFill>
                  <a:srgbClr val="FCFBFA"/>
                </a:solidFill>
              </a:rPr>
              <a:t>OCI MySQL Database Service costs less</a:t>
            </a:r>
          </a:p>
        </p:txBody>
      </p:sp>
      <p:sp>
        <p:nvSpPr>
          <p:cNvPr id="6" name="Rectangle 5">
            <a:extLst>
              <a:ext uri="{FF2B5EF4-FFF2-40B4-BE49-F238E27FC236}">
                <a16:creationId xmlns:a16="http://schemas.microsoft.com/office/drawing/2014/main" id="{27160D0A-ABD0-0E43-B514-60A4F78D2297}"/>
              </a:ext>
            </a:extLst>
          </p:cNvPr>
          <p:cNvSpPr/>
          <p:nvPr>
            <p:custDataLst>
              <p:tags r:id="rId2"/>
            </p:custDataLst>
          </p:nvPr>
        </p:nvSpPr>
        <p:spPr>
          <a:xfrm>
            <a:off x="732439" y="1383118"/>
            <a:ext cx="10688574" cy="4852987"/>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B5AB533-6057-1143-8C40-3323A9AD0722}"/>
              </a:ext>
            </a:extLst>
          </p:cNvPr>
          <p:cNvSpPr txBox="1"/>
          <p:nvPr>
            <p:custDataLst>
              <p:tags r:id="rId3"/>
            </p:custDataLst>
          </p:nvPr>
        </p:nvSpPr>
        <p:spPr>
          <a:xfrm>
            <a:off x="777994" y="5407323"/>
            <a:ext cx="5343525" cy="707886"/>
          </a:xfrm>
          <a:prstGeom prst="rect">
            <a:avLst/>
          </a:prstGeom>
          <a:noFill/>
        </p:spPr>
        <p:txBody>
          <a:bodyPr wrap="square" rtlCol="0">
            <a:spAutoFit/>
          </a:bodyPr>
          <a:lstStyle/>
          <a:p>
            <a:r>
              <a:rPr lang="en-US" sz="800" dirty="0">
                <a:solidFill>
                  <a:srgbClr val="FACD62"/>
                </a:solidFill>
              </a:rPr>
              <a:t>MySQL Database Service: Standard E3 AMD 16GB/Core, all regions have the same price.</a:t>
            </a:r>
          </a:p>
          <a:p>
            <a:r>
              <a:rPr lang="en-US" sz="800" dirty="0">
                <a:solidFill>
                  <a:srgbClr val="FACD62"/>
                </a:solidFill>
              </a:rPr>
              <a:t>Amazon RDS: Intel R5 16GB/Core, </a:t>
            </a:r>
            <a:r>
              <a:rPr lang="en-US" sz="800" dirty="0">
                <a:solidFill>
                  <a:srgbClr val="FACD62"/>
                </a:solidFill>
                <a:hlinkClick r:id="rId11"/>
              </a:rPr>
              <a:t>AWS US East</a:t>
            </a:r>
            <a:r>
              <a:rPr lang="en-US" sz="800" dirty="0">
                <a:solidFill>
                  <a:srgbClr val="FACD62"/>
                </a:solidFill>
              </a:rPr>
              <a:t>.</a:t>
            </a:r>
          </a:p>
          <a:p>
            <a:r>
              <a:rPr lang="en-US" sz="800" dirty="0">
                <a:solidFill>
                  <a:srgbClr val="FACD62"/>
                </a:solidFill>
              </a:rPr>
              <a:t>Azure: Memory Optimized Intel 20GB/Core, </a:t>
            </a:r>
            <a:r>
              <a:rPr lang="en-US" sz="800" dirty="0">
                <a:solidFill>
                  <a:srgbClr val="FACD62"/>
                </a:solidFill>
                <a:hlinkClick r:id="rId12"/>
              </a:rPr>
              <a:t>MS Azure US-East</a:t>
            </a:r>
            <a:r>
              <a:rPr lang="en-US" sz="800" dirty="0">
                <a:solidFill>
                  <a:srgbClr val="FACD62"/>
                </a:solidFill>
              </a:rPr>
              <a:t>.</a:t>
            </a:r>
          </a:p>
          <a:p>
            <a:r>
              <a:rPr lang="en-US" sz="800" dirty="0">
                <a:solidFill>
                  <a:srgbClr val="FACD62"/>
                </a:solidFill>
              </a:rPr>
              <a:t>Google: High Memory N1 Standard Intel 13GB/Core, </a:t>
            </a:r>
            <a:r>
              <a:rPr lang="en-US" sz="800" dirty="0">
                <a:solidFill>
                  <a:srgbClr val="FACD62"/>
                </a:solidFill>
                <a:hlinkClick r:id="rId13"/>
              </a:rPr>
              <a:t>GCP Northern Virginia</a:t>
            </a:r>
            <a:r>
              <a:rPr lang="en-US" sz="800" dirty="0">
                <a:solidFill>
                  <a:srgbClr val="FACD62"/>
                </a:solidFill>
              </a:rPr>
              <a:t>.</a:t>
            </a:r>
          </a:p>
          <a:p>
            <a:r>
              <a:rPr lang="en-US" sz="800" dirty="0">
                <a:solidFill>
                  <a:srgbClr val="FACD62"/>
                </a:solidFill>
              </a:rPr>
              <a:t>Configuration: 100 OCPUs, 1 TB Storage.</a:t>
            </a:r>
          </a:p>
        </p:txBody>
      </p:sp>
      <p:graphicFrame>
        <p:nvGraphicFramePr>
          <p:cNvPr id="8" name="Chart 7">
            <a:extLst>
              <a:ext uri="{FF2B5EF4-FFF2-40B4-BE49-F238E27FC236}">
                <a16:creationId xmlns:a16="http://schemas.microsoft.com/office/drawing/2014/main" id="{90EC1996-0D2E-8D48-B7A8-E89AE63F9E75}"/>
              </a:ext>
            </a:extLst>
          </p:cNvPr>
          <p:cNvGraphicFramePr/>
          <p:nvPr>
            <p:custDataLst>
              <p:tags r:id="rId4"/>
            </p:custDataLst>
          </p:nvPr>
        </p:nvGraphicFramePr>
        <p:xfrm>
          <a:off x="924910" y="1866417"/>
          <a:ext cx="10321159" cy="3325693"/>
        </p:xfrm>
        <a:graphic>
          <a:graphicData uri="http://schemas.openxmlformats.org/drawingml/2006/chart">
            <c:chart xmlns:c="http://schemas.openxmlformats.org/drawingml/2006/chart" xmlns:r="http://schemas.openxmlformats.org/officeDocument/2006/relationships" r:id="rId14"/>
          </a:graphicData>
        </a:graphic>
      </p:graphicFrame>
      <p:sp>
        <p:nvSpPr>
          <p:cNvPr id="10" name="TextBox 9">
            <a:extLst>
              <a:ext uri="{FF2B5EF4-FFF2-40B4-BE49-F238E27FC236}">
                <a16:creationId xmlns:a16="http://schemas.microsoft.com/office/drawing/2014/main" id="{80342B2C-2BA5-B141-BFF7-3FF3C7566D1F}"/>
              </a:ext>
            </a:extLst>
          </p:cNvPr>
          <p:cNvSpPr txBox="1"/>
          <p:nvPr>
            <p:custDataLst>
              <p:tags r:id="rId5"/>
            </p:custDataLst>
          </p:nvPr>
        </p:nvSpPr>
        <p:spPr>
          <a:xfrm>
            <a:off x="749961" y="1433927"/>
            <a:ext cx="10653530" cy="338554"/>
          </a:xfrm>
          <a:prstGeom prst="rect">
            <a:avLst/>
          </a:prstGeom>
          <a:noFill/>
        </p:spPr>
        <p:txBody>
          <a:bodyPr wrap="square" lIns="137160" rtlCol="0">
            <a:spAutoFit/>
          </a:bodyPr>
          <a:lstStyle/>
          <a:p>
            <a:pPr algn="ctr"/>
            <a:r>
              <a:rPr lang="en-US" sz="1600" b="1"/>
              <a:t>Annual cost for a 100 OCPUs, 1TB Storage configuration</a:t>
            </a:r>
          </a:p>
        </p:txBody>
      </p:sp>
      <p:sp>
        <p:nvSpPr>
          <p:cNvPr id="2" name="Slide Number Placeholder 1">
            <a:extLst>
              <a:ext uri="{FF2B5EF4-FFF2-40B4-BE49-F238E27FC236}">
                <a16:creationId xmlns:a16="http://schemas.microsoft.com/office/drawing/2014/main" id="{422A3256-014A-4FF5-96DF-BED1FC615088}"/>
              </a:ext>
            </a:extLst>
          </p:cNvPr>
          <p:cNvSpPr>
            <a:spLocks noGrp="1"/>
          </p:cNvSpPr>
          <p:nvPr>
            <p:ph type="sldNum" sz="quarter" idx="47"/>
            <p:custDataLst>
              <p:tags r:id="rId6"/>
            </p:custDataLst>
          </p:nvPr>
        </p:nvSpPr>
        <p:spPr/>
        <p:txBody>
          <a:bodyPr/>
          <a:lstStyle/>
          <a:p>
            <a:fld id="{345D60D9-5372-5F40-9443-0F9AE5BDC3C8}" type="slidenum">
              <a:rPr lang="en-US" smtClean="0"/>
              <a:t>12</a:t>
            </a:fld>
            <a:endParaRPr lang="en-US"/>
          </a:p>
        </p:txBody>
      </p:sp>
      <p:sp>
        <p:nvSpPr>
          <p:cNvPr id="13" name="Footer Placeholder 2">
            <a:extLst>
              <a:ext uri="{FF2B5EF4-FFF2-40B4-BE49-F238E27FC236}">
                <a16:creationId xmlns:a16="http://schemas.microsoft.com/office/drawing/2014/main" id="{930669E1-358E-4593-9BFD-042642DFDA99}"/>
              </a:ext>
            </a:extLst>
          </p:cNvPr>
          <p:cNvSpPr txBox="1"/>
          <p:nvPr>
            <p:custDataLst>
              <p:tags r:id="rId7"/>
            </p:custDataLst>
          </p:nvPr>
        </p:nvSpPr>
        <p:spPr>
          <a:xfrm>
            <a:off x="1127759" y="6435553"/>
            <a:ext cx="57453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dirty="0" smtClean="0">
                <a:solidFill>
                  <a:srgbClr val="8B8580"/>
                </a:solidFill>
                <a:latin typeface="Oracle Sans"/>
                <a:cs typeface="Oracle Sans" panose="020B0503020204020204" pitchFamily="34" charset="0"/>
              </a:rPr>
              <a:t>Copyright © 2023, </a:t>
            </a:r>
            <a:r>
              <a:rPr lang="en-US" sz="1000" dirty="0">
                <a:solidFill>
                  <a:srgbClr val="8B8580"/>
                </a:solidFill>
                <a:latin typeface="Oracle Sans"/>
                <a:cs typeface="Oracle Sans" panose="020B0503020204020204" pitchFamily="34" charset="0"/>
              </a:rPr>
              <a:t>Oracle and/or its affiliates. All rights reserved</a:t>
            </a:r>
          </a:p>
        </p:txBody>
      </p:sp>
    </p:spTree>
    <p:extLst>
      <p:ext uri="{BB962C8B-B14F-4D97-AF65-F5344CB8AC3E}">
        <p14:creationId xmlns:p14="http://schemas.microsoft.com/office/powerpoint/2010/main" val="174259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10">
            <a:extLst>
              <a:ext uri="{FF2B5EF4-FFF2-40B4-BE49-F238E27FC236}">
                <a16:creationId xmlns:a16="http://schemas.microsoft.com/office/drawing/2014/main" id="{A236AA07-A3D7-73FE-E395-BCB986A447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68586"/>
            <a:ext cx="12192000" cy="6598827"/>
          </a:xfrm>
          <a:prstGeom prst="rect">
            <a:avLst/>
          </a:prstGeom>
        </p:spPr>
      </p:pic>
      <p:sp>
        <p:nvSpPr>
          <p:cNvPr id="5" name="Slide Number Placeholder 4">
            <a:extLst>
              <a:ext uri="{FF2B5EF4-FFF2-40B4-BE49-F238E27FC236}">
                <a16:creationId xmlns:a16="http://schemas.microsoft.com/office/drawing/2014/main" id="{90E04328-6144-934B-9068-81E3F2D04711}"/>
              </a:ext>
            </a:extLst>
          </p:cNvPr>
          <p:cNvSpPr>
            <a:spLocks noGrp="1"/>
          </p:cNvSpPr>
          <p:nvPr>
            <p:ph type="sldNum" sz="quarter" idx="12"/>
            <p:custDataLst>
              <p:tags r:id="rId1"/>
            </p:custDataLst>
          </p:nvPr>
        </p:nvSpPr>
        <p:spPr/>
        <p:txBody>
          <a:bodyPr/>
          <a:lstStyle/>
          <a:p>
            <a:fld id="{C51EAA63-D034-42AE-91FA-B13B9518C7BE}" type="slidenum">
              <a:rPr lang="en-US">
                <a:solidFill>
                  <a:srgbClr val="8B8580"/>
                </a:solidFill>
              </a:rPr>
              <a:t>13</a:t>
            </a:fld>
            <a:endParaRPr lang="en-US">
              <a:solidFill>
                <a:srgbClr val="8B8580"/>
              </a:solidFill>
            </a:endParaRPr>
          </a:p>
        </p:txBody>
      </p:sp>
      <p:sp>
        <p:nvSpPr>
          <p:cNvPr id="14" name="Title 2">
            <a:extLst>
              <a:ext uri="{FF2B5EF4-FFF2-40B4-BE49-F238E27FC236}">
                <a16:creationId xmlns:a16="http://schemas.microsoft.com/office/drawing/2014/main" id="{AF722F8A-021E-4949-8693-25F95CE299FD}"/>
              </a:ext>
            </a:extLst>
          </p:cNvPr>
          <p:cNvSpPr txBox="1"/>
          <p:nvPr>
            <p:custDataLst>
              <p:tags r:id="rId2"/>
            </p:custDataLst>
          </p:nvPr>
        </p:nvSpPr>
        <p:spPr bwMode="gray">
          <a:xfrm>
            <a:off x="660400" y="282856"/>
            <a:ext cx="11531600" cy="8890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0" i="0" kern="3000" spc="0" baseline="0">
                <a:solidFill>
                  <a:srgbClr val="4E5052"/>
                </a:solidFill>
                <a:latin typeface="+mj-lt"/>
                <a:ea typeface="+mj-ea"/>
                <a:cs typeface="+mj-cs"/>
              </a:defRPr>
            </a:lvl1pPr>
          </a:lstStyle>
          <a:p>
            <a:endParaRPr lang="en-US" sz="3200" dirty="0">
              <a:solidFill>
                <a:srgbClr val="FACD62"/>
              </a:solidFill>
              <a:highlight>
                <a:srgbClr val="FFFFFF"/>
              </a:highlight>
              <a:latin typeface="+mn-lt"/>
            </a:endParaRPr>
          </a:p>
        </p:txBody>
      </p:sp>
      <p:sp>
        <p:nvSpPr>
          <p:cNvPr id="15" name="Text Placeholder 6">
            <a:extLst>
              <a:ext uri="{FF2B5EF4-FFF2-40B4-BE49-F238E27FC236}">
                <a16:creationId xmlns:a16="http://schemas.microsoft.com/office/drawing/2014/main" id="{07D88355-1007-4B41-9C56-29E97501FD0F}"/>
              </a:ext>
            </a:extLst>
          </p:cNvPr>
          <p:cNvSpPr txBox="1"/>
          <p:nvPr>
            <p:custDataLst>
              <p:tags r:id="rId3"/>
            </p:custDataLst>
          </p:nvPr>
        </p:nvSpPr>
        <p:spPr>
          <a:xfrm>
            <a:off x="660400" y="1276777"/>
            <a:ext cx="8393428" cy="421059"/>
          </a:xfrm>
          <a:prstGeom prst="rect">
            <a:avLst/>
          </a:prstGeom>
        </p:spPr>
        <p:txBody>
          <a:bodyPr vert="horz" lIns="0" tIns="45720" rIns="0" bIns="45720" rtlCol="0">
            <a:noAutofit/>
          </a:bodyPr>
          <a:lstStyle>
            <a:lvl1pPr marL="193675" indent="-193675" algn="l" defTabSz="914400" rtl="0" eaLnBrk="1" latinLnBrk="0" hangingPunct="1">
              <a:lnSpc>
                <a:spcPct val="90000"/>
              </a:lnSpc>
              <a:spcBef>
                <a:spcPts val="1200"/>
              </a:spcBef>
              <a:buClr>
                <a:schemeClr val="tx1"/>
              </a:buClr>
              <a:buFont typeface="Arial" panose="020B0604020202020204" pitchFamily="34" charset="0"/>
              <a:buChar char="•"/>
              <a:defRPr sz="2400" b="0" i="0" kern="1200">
                <a:solidFill>
                  <a:srgbClr val="4E5052"/>
                </a:solidFill>
                <a:latin typeface="+mn-lt"/>
                <a:ea typeface="+mn-ea"/>
                <a:cs typeface="+mn-cs"/>
              </a:defRPr>
            </a:lvl1pPr>
            <a:lvl2pPr marL="411480" indent="-182880" algn="l" defTabSz="914400" rtl="0" eaLnBrk="1" latinLnBrk="0" hangingPunct="1">
              <a:lnSpc>
                <a:spcPct val="90000"/>
              </a:lnSpc>
              <a:spcBef>
                <a:spcPts val="1200"/>
              </a:spcBef>
              <a:buClr>
                <a:schemeClr val="tx1"/>
              </a:buClr>
              <a:buFont typeface="System Font Regular"/>
              <a:buChar char="–"/>
              <a:defRPr sz="2000" b="0" i="0" kern="1200">
                <a:solidFill>
                  <a:srgbClr val="4E5052"/>
                </a:solidFill>
                <a:latin typeface="+mn-lt"/>
                <a:ea typeface="+mn-ea"/>
                <a:cs typeface="+mn-cs"/>
              </a:defRPr>
            </a:lvl2pPr>
            <a:lvl3pPr marL="594360" indent="-182880" algn="l" defTabSz="914400" rtl="0" eaLnBrk="1" latinLnBrk="0" hangingPunct="1">
              <a:lnSpc>
                <a:spcPct val="90000"/>
              </a:lnSpc>
              <a:spcBef>
                <a:spcPts val="1200"/>
              </a:spcBef>
              <a:buClr>
                <a:srgbClr val="4E5052"/>
              </a:buClr>
              <a:buSzPct val="110000"/>
              <a:buFont typeface="Arial" panose="020B0604020202020204" pitchFamily="34" charset="0"/>
              <a:buChar char="•"/>
              <a:defRPr lang="en-US" sz="2000" b="0" i="0" kern="1200">
                <a:solidFill>
                  <a:srgbClr val="4E5052"/>
                </a:solidFill>
                <a:latin typeface="+mn-lt"/>
                <a:ea typeface="+mn-ea"/>
                <a:cs typeface="+mn-cs"/>
              </a:defRPr>
            </a:lvl3pPr>
            <a:lvl4pPr marL="808038" indent="-185738" algn="l" defTabSz="914400" rtl="0" eaLnBrk="1" latinLnBrk="0" hangingPunct="1">
              <a:lnSpc>
                <a:spcPct val="90000"/>
              </a:lnSpc>
              <a:spcBef>
                <a:spcPts val="1200"/>
              </a:spcBef>
              <a:buClr>
                <a:srgbClr val="4E5052"/>
              </a:buClr>
              <a:buFont typeface="Arial" panose="020B0604020202020204" pitchFamily="34" charset="0"/>
              <a:buChar char="–"/>
              <a:defRPr lang="en-US" sz="1800" b="0" i="0" kern="1200">
                <a:solidFill>
                  <a:srgbClr val="4E5052"/>
                </a:solidFill>
                <a:latin typeface="+mn-lt"/>
                <a:ea typeface="+mn-ea"/>
                <a:cs typeface="+mn-cs"/>
              </a:defRPr>
            </a:lvl4pPr>
            <a:lvl5pPr marL="982663" indent="-161925" algn="l" defTabSz="914400" rtl="0" eaLnBrk="1" latinLnBrk="0" hangingPunct="1">
              <a:lnSpc>
                <a:spcPct val="90000"/>
              </a:lnSpc>
              <a:spcBef>
                <a:spcPts val="1200"/>
              </a:spcBef>
              <a:buClr>
                <a:srgbClr val="4E5052"/>
              </a:buClr>
              <a:buFont typeface="Arial" panose="020B0604020202020204" pitchFamily="34" charset="0"/>
              <a:buChar char="•"/>
              <a:defRPr lang="en-US" sz="1600" b="0" i="0" kern="1200">
                <a:solidFill>
                  <a:srgbClr val="4E5052"/>
                </a:solidFill>
                <a:latin typeface="+mn-lt"/>
                <a:ea typeface="+mn-ea"/>
                <a:cs typeface="+mn-cs"/>
              </a:defRPr>
            </a:lvl5pPr>
            <a:lvl6pPr marL="846138" indent="-174625"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069975" indent="-187325"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dirty="0" smtClean="0">
                <a:solidFill>
                  <a:srgbClr val="FACD62"/>
                </a:solidFill>
              </a:rPr>
              <a:t>OCI </a:t>
            </a:r>
            <a:r>
              <a:rPr lang="en-US" sz="2000" dirty="0">
                <a:solidFill>
                  <a:srgbClr val="FACD62"/>
                </a:solidFill>
              </a:rPr>
              <a:t>is 51% less than On-Premises, and 71% less than AWS</a:t>
            </a:r>
          </a:p>
        </p:txBody>
      </p:sp>
      <p:sp>
        <p:nvSpPr>
          <p:cNvPr id="16" name="Slide Number Placeholder 2">
            <a:extLst>
              <a:ext uri="{FF2B5EF4-FFF2-40B4-BE49-F238E27FC236}">
                <a16:creationId xmlns:a16="http://schemas.microsoft.com/office/drawing/2014/main" id="{89C65E38-4361-4A31-9ADD-208220480ED8}"/>
              </a:ext>
            </a:extLst>
          </p:cNvPr>
          <p:cNvSpPr txBox="1"/>
          <p:nvPr>
            <p:custDataLst>
              <p:tags r:id="rId4"/>
            </p:custDataLst>
          </p:nvPr>
        </p:nvSpPr>
        <p:spPr>
          <a:xfrm>
            <a:off x="762000" y="642366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3" name="Chart 2">
            <a:extLst>
              <a:ext uri="{FF2B5EF4-FFF2-40B4-BE49-F238E27FC236}">
                <a16:creationId xmlns:a16="http://schemas.microsoft.com/office/drawing/2014/main" id="{47068C44-D0CD-E54D-B3B0-956491FFB79D}"/>
              </a:ext>
            </a:extLst>
          </p:cNvPr>
          <p:cNvGraphicFramePr/>
          <p:nvPr>
            <p:custDataLst>
              <p:tags r:id="rId5"/>
            </p:custDataLst>
            <p:extLst>
              <p:ext uri="{D42A27DB-BD31-4B8C-83A1-F6EECF244321}">
                <p14:modId xmlns:p14="http://schemas.microsoft.com/office/powerpoint/2010/main" val="1200188112"/>
              </p:ext>
            </p:extLst>
          </p:nvPr>
        </p:nvGraphicFramePr>
        <p:xfrm>
          <a:off x="2043369" y="1775829"/>
          <a:ext cx="7721600" cy="4502204"/>
        </p:xfrm>
        <a:graphic>
          <a:graphicData uri="http://schemas.openxmlformats.org/drawingml/2006/chart">
            <c:chart xmlns:c="http://schemas.openxmlformats.org/drawingml/2006/chart" xmlns:r="http://schemas.openxmlformats.org/officeDocument/2006/relationships" r:id="rId11"/>
          </a:graphicData>
        </a:graphic>
      </p:graphicFrame>
      <p:sp>
        <p:nvSpPr>
          <p:cNvPr id="2" name="TextBox 1">
            <a:extLst>
              <a:ext uri="{FF2B5EF4-FFF2-40B4-BE49-F238E27FC236}">
                <a16:creationId xmlns:a16="http://schemas.microsoft.com/office/drawing/2014/main" id="{6D12A5DF-37FB-4420-B7F3-E052C63731A2}"/>
              </a:ext>
            </a:extLst>
          </p:cNvPr>
          <p:cNvSpPr txBox="1"/>
          <p:nvPr>
            <p:custDataLst>
              <p:tags r:id="rId6"/>
            </p:custDataLst>
          </p:nvPr>
        </p:nvSpPr>
        <p:spPr>
          <a:xfrm>
            <a:off x="7734300" y="6423660"/>
            <a:ext cx="2830198" cy="307777"/>
          </a:xfrm>
          <a:prstGeom prst="rect">
            <a:avLst/>
          </a:prstGeom>
          <a:noFill/>
        </p:spPr>
        <p:txBody>
          <a:bodyPr wrap="none" rtlCol="0">
            <a:spAutoFit/>
          </a:bodyPr>
          <a:lstStyle/>
          <a:p>
            <a:r>
              <a:rPr lang="en-US" sz="1400" i="1"/>
              <a:t>*Oracle Custom Apps TCO Model</a:t>
            </a:r>
          </a:p>
        </p:txBody>
      </p:sp>
      <p:sp>
        <p:nvSpPr>
          <p:cNvPr id="11" name="Footer Placeholder 5">
            <a:extLst>
              <a:ext uri="{FF2B5EF4-FFF2-40B4-BE49-F238E27FC236}">
                <a16:creationId xmlns:a16="http://schemas.microsoft.com/office/drawing/2014/main" id="{E2448B65-5F24-4550-B39C-507EB79BBD8B}"/>
              </a:ext>
            </a:extLst>
          </p:cNvPr>
          <p:cNvSpPr>
            <a:spLocks noGrp="1"/>
          </p:cNvSpPr>
          <p:nvPr>
            <p:ph type="ftr" sz="quarter" idx="15"/>
            <p:custDataLst>
              <p:tags r:id="rId7"/>
            </p:custDataLst>
          </p:nvPr>
        </p:nvSpPr>
        <p:spPr>
          <a:xfrm>
            <a:off x="3009027" y="6556248"/>
            <a:ext cx="8232396" cy="182880"/>
          </a:xfrm>
        </p:spPr>
        <p:txBody>
          <a:bodyPr/>
          <a:lstStyle/>
          <a:p>
            <a:r>
              <a:rPr lang="en-US" dirty="0" smtClean="0"/>
              <a:t>Copyright © 2023, </a:t>
            </a:r>
            <a:r>
              <a:rPr lang="en-US" dirty="0"/>
              <a:t>Oracle and/or its affiliates. All rights reserved</a:t>
            </a:r>
          </a:p>
        </p:txBody>
      </p:sp>
      <p:sp>
        <p:nvSpPr>
          <p:cNvPr id="6" name="Rectangle 5"/>
          <p:cNvSpPr/>
          <p:nvPr/>
        </p:nvSpPr>
        <p:spPr>
          <a:xfrm>
            <a:off x="660399" y="685800"/>
            <a:ext cx="9431867" cy="523220"/>
          </a:xfrm>
          <a:prstGeom prst="rect">
            <a:avLst/>
          </a:prstGeom>
        </p:spPr>
        <p:txBody>
          <a:bodyPr wrap="square">
            <a:spAutoFit/>
          </a:bodyPr>
          <a:lstStyle/>
          <a:p>
            <a:r>
              <a:rPr lang="en-US" sz="2800" dirty="0">
                <a:solidFill>
                  <a:srgbClr val="FCFBFA"/>
                </a:solidFill>
              </a:rPr>
              <a:t>Move Custom 3rd-Party Apps and Oracle Database</a:t>
            </a:r>
          </a:p>
        </p:txBody>
      </p:sp>
    </p:spTree>
    <p:extLst>
      <p:ext uri="{BB962C8B-B14F-4D97-AF65-F5344CB8AC3E}">
        <p14:creationId xmlns:p14="http://schemas.microsoft.com/office/powerpoint/2010/main" val="1181753164"/>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xmlns:p15="http://schemas.microsoft.com/office/powerpoint/2012/main">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Imagen 10">
            <a:extLst>
              <a:ext uri="{FF2B5EF4-FFF2-40B4-BE49-F238E27FC236}">
                <a16:creationId xmlns:a16="http://schemas.microsoft.com/office/drawing/2014/main" id="{A236AA07-A3D7-73FE-E395-BCB986A44722}"/>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5" name="Title 4"/>
          <p:cNvSpPr>
            <a:spLocks noGrp="1"/>
          </p:cNvSpPr>
          <p:nvPr>
            <p:ph type="title"/>
            <p:custDataLst>
              <p:tags r:id="rId1"/>
            </p:custDataLst>
          </p:nvPr>
        </p:nvSpPr>
        <p:spPr>
          <a:xfrm>
            <a:off x="718481" y="36125"/>
            <a:ext cx="10671048" cy="822960"/>
          </a:xfrm>
        </p:spPr>
        <p:txBody>
          <a:bodyPr/>
          <a:lstStyle/>
          <a:p>
            <a:r>
              <a:rPr lang="en-US" dirty="0">
                <a:solidFill>
                  <a:srgbClr val="FCFBFA"/>
                </a:solidFill>
              </a:rPr>
              <a:t>The </a:t>
            </a:r>
            <a:r>
              <a:rPr lang="en-US" dirty="0" smtClean="0">
                <a:solidFill>
                  <a:srgbClr val="FCFBFA"/>
                </a:solidFill>
              </a:rPr>
              <a:t>future is </a:t>
            </a:r>
            <a:r>
              <a:rPr lang="en-US" dirty="0">
                <a:solidFill>
                  <a:srgbClr val="FCFBFA"/>
                </a:solidFill>
              </a:rPr>
              <a:t>here in Oracle Cloud</a:t>
            </a:r>
          </a:p>
        </p:txBody>
      </p:sp>
      <p:sp>
        <p:nvSpPr>
          <p:cNvPr id="2" name="Text Placeholder 1"/>
          <p:cNvSpPr>
            <a:spLocks noGrp="1"/>
          </p:cNvSpPr>
          <p:nvPr>
            <p:ph type="body" sz="quarter" idx="4294967295"/>
            <p:custDataLst>
              <p:tags r:id="rId2"/>
            </p:custDataLst>
          </p:nvPr>
        </p:nvSpPr>
        <p:spPr>
          <a:xfrm>
            <a:off x="1390159" y="983158"/>
            <a:ext cx="9411682" cy="342900"/>
          </a:xfrm>
        </p:spPr>
        <p:txBody>
          <a:bodyPr/>
          <a:lstStyle/>
          <a:p>
            <a:r>
              <a:rPr lang="en-US" dirty="0">
                <a:solidFill>
                  <a:srgbClr val="FACD62"/>
                </a:solidFill>
              </a:rPr>
              <a:t>But… how to best get there?</a:t>
            </a:r>
          </a:p>
        </p:txBody>
      </p:sp>
      <p:pic>
        <p:nvPicPr>
          <p:cNvPr id="7" name="Picture 2" descr="Image for post"/>
          <p:cNvPicPr>
            <a:picLocks noChangeAspect="1" noChangeArrowheads="1"/>
          </p:cNvPicPr>
          <p:nvPr>
            <p:custDataLst>
              <p:tags r:id="rId3"/>
            </p:custDataLst>
          </p:nvPr>
        </p:nvPicPr>
        <p:blipFill>
          <a:blip r:embed="rId40">
            <a:extLst>
              <a:ext uri="{28A0092B-C50C-407E-A947-70E740481C1C}">
                <a14:useLocalDpi xmlns:a14="http://schemas.microsoft.com/office/drawing/2010/main" val="0"/>
              </a:ext>
            </a:extLst>
          </a:blip>
          <a:stretch>
            <a:fillRect/>
          </a:stretch>
        </p:blipFill>
        <p:spPr bwMode="auto">
          <a:xfrm>
            <a:off x="571628" y="1430639"/>
            <a:ext cx="11125201" cy="46584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custDataLst>
              <p:tags r:id="rId4"/>
            </p:custDataLst>
          </p:nvPr>
        </p:nvSpPr>
        <p:spPr>
          <a:xfrm>
            <a:off x="7735546" y="5245877"/>
            <a:ext cx="1610833" cy="292395"/>
          </a:xfrm>
          <a:prstGeom prst="rect">
            <a:avLst/>
          </a:prstGeom>
          <a:noFill/>
        </p:spPr>
        <p:txBody>
          <a:bodyPr wrap="none" lIns="0" tIns="0" rIns="0" bIns="0" rtlCol="0">
            <a:noAutofit/>
          </a:bodyPr>
          <a:lstStyle/>
          <a:p>
            <a:pPr>
              <a:lnSpc>
                <a:spcPct val="90000"/>
              </a:lnSpc>
            </a:pPr>
            <a:r>
              <a:rPr lang="en-US">
                <a:solidFill>
                  <a:schemeClr val="bg1"/>
                </a:solidFill>
                <a:latin typeface="Eras Bold ITC" panose="020B0907030504020204" pitchFamily="34" charset="0"/>
              </a:rPr>
              <a:t>Self-Tuning</a:t>
            </a:r>
          </a:p>
        </p:txBody>
      </p:sp>
      <p:sp>
        <p:nvSpPr>
          <p:cNvPr id="9" name="TextBox 8"/>
          <p:cNvSpPr txBox="1"/>
          <p:nvPr>
            <p:custDataLst>
              <p:tags r:id="rId5"/>
            </p:custDataLst>
          </p:nvPr>
        </p:nvSpPr>
        <p:spPr>
          <a:xfrm>
            <a:off x="8998203" y="5543689"/>
            <a:ext cx="1415903" cy="292395"/>
          </a:xfrm>
          <a:prstGeom prst="rect">
            <a:avLst/>
          </a:prstGeom>
          <a:noFill/>
        </p:spPr>
        <p:txBody>
          <a:bodyPr wrap="none" lIns="0" tIns="0" rIns="0" bIns="0" rtlCol="0">
            <a:noAutofit/>
          </a:bodyPr>
          <a:lstStyle/>
          <a:p>
            <a:pPr>
              <a:lnSpc>
                <a:spcPct val="90000"/>
              </a:lnSpc>
            </a:pPr>
            <a:r>
              <a:rPr lang="en-US" sz="2000">
                <a:solidFill>
                  <a:schemeClr val="bg1"/>
                </a:solidFill>
                <a:latin typeface="Eras Bold ITC" panose="020B0907030504020204" pitchFamily="34" charset="0"/>
              </a:rPr>
              <a:t>Scalability</a:t>
            </a:r>
          </a:p>
        </p:txBody>
      </p:sp>
      <p:sp>
        <p:nvSpPr>
          <p:cNvPr id="10" name="TextBox 9"/>
          <p:cNvSpPr txBox="1"/>
          <p:nvPr>
            <p:custDataLst>
              <p:tags r:id="rId6"/>
            </p:custDataLst>
          </p:nvPr>
        </p:nvSpPr>
        <p:spPr>
          <a:xfrm>
            <a:off x="10058477" y="5265609"/>
            <a:ext cx="1415903" cy="292395"/>
          </a:xfrm>
          <a:prstGeom prst="rect">
            <a:avLst/>
          </a:prstGeom>
          <a:noFill/>
        </p:spPr>
        <p:txBody>
          <a:bodyPr wrap="none" lIns="0" tIns="0" rIns="0" bIns="0" rtlCol="0">
            <a:noAutofit/>
          </a:bodyPr>
          <a:lstStyle/>
          <a:p>
            <a:pPr>
              <a:lnSpc>
                <a:spcPct val="90000"/>
              </a:lnSpc>
            </a:pPr>
            <a:r>
              <a:rPr lang="en-US">
                <a:solidFill>
                  <a:schemeClr val="bg1"/>
                </a:solidFill>
                <a:latin typeface="Eras Bold ITC" panose="020B0907030504020204" pitchFamily="34" charset="0"/>
              </a:rPr>
              <a:t>Cost Savings</a:t>
            </a:r>
          </a:p>
        </p:txBody>
      </p:sp>
      <p:sp>
        <p:nvSpPr>
          <p:cNvPr id="11" name="TextBox 10"/>
          <p:cNvSpPr txBox="1"/>
          <p:nvPr>
            <p:custDataLst>
              <p:tags r:id="rId7"/>
            </p:custDataLst>
          </p:nvPr>
        </p:nvSpPr>
        <p:spPr>
          <a:xfrm>
            <a:off x="7518359" y="5805665"/>
            <a:ext cx="1415903" cy="292395"/>
          </a:xfrm>
          <a:prstGeom prst="rect">
            <a:avLst/>
          </a:prstGeom>
          <a:noFill/>
        </p:spPr>
        <p:txBody>
          <a:bodyPr wrap="none" lIns="0" tIns="0" rIns="0" bIns="0" rtlCol="0">
            <a:noAutofit/>
          </a:bodyPr>
          <a:lstStyle/>
          <a:p>
            <a:pPr>
              <a:lnSpc>
                <a:spcPct val="90000"/>
              </a:lnSpc>
            </a:pPr>
            <a:r>
              <a:rPr lang="en-US" sz="1400">
                <a:solidFill>
                  <a:schemeClr val="bg1"/>
                </a:solidFill>
                <a:latin typeface="Eras Bold ITC" panose="020B0907030504020204" pitchFamily="34" charset="0"/>
              </a:rPr>
              <a:t>Self-Securing</a:t>
            </a:r>
          </a:p>
        </p:txBody>
      </p:sp>
      <p:sp>
        <p:nvSpPr>
          <p:cNvPr id="12" name="TextBox 11"/>
          <p:cNvSpPr txBox="1"/>
          <p:nvPr>
            <p:custDataLst>
              <p:tags r:id="rId8"/>
            </p:custDataLst>
          </p:nvPr>
        </p:nvSpPr>
        <p:spPr>
          <a:xfrm>
            <a:off x="7170037" y="1672695"/>
            <a:ext cx="1610833" cy="292395"/>
          </a:xfrm>
          <a:prstGeom prst="rect">
            <a:avLst/>
          </a:prstGeom>
          <a:noFill/>
        </p:spPr>
        <p:txBody>
          <a:bodyPr wrap="none" lIns="0" tIns="0" rIns="0" bIns="0" rtlCol="0">
            <a:noAutofit/>
          </a:bodyPr>
          <a:lstStyle/>
          <a:p>
            <a:pPr>
              <a:lnSpc>
                <a:spcPct val="90000"/>
              </a:lnSpc>
            </a:pPr>
            <a:r>
              <a:rPr lang="en-US" sz="2000" dirty="0" smtClean="0">
                <a:solidFill>
                  <a:schemeClr val="tx2"/>
                </a:solidFill>
                <a:latin typeface="Eras Bold ITC" panose="020B0907030504020204" pitchFamily="34" charset="0"/>
              </a:rPr>
              <a:t>Apps &amp; Databases </a:t>
            </a:r>
            <a:r>
              <a:rPr lang="en-US" sz="2000" dirty="0">
                <a:solidFill>
                  <a:schemeClr val="tx2"/>
                </a:solidFill>
                <a:latin typeface="Eras Bold ITC" panose="020B0907030504020204" pitchFamily="34" charset="0"/>
              </a:rPr>
              <a:t>in Oracle Cloud</a:t>
            </a:r>
          </a:p>
        </p:txBody>
      </p:sp>
      <p:sp>
        <p:nvSpPr>
          <p:cNvPr id="13" name="TextBox 12"/>
          <p:cNvSpPr txBox="1"/>
          <p:nvPr>
            <p:custDataLst>
              <p:tags r:id="rId9"/>
            </p:custDataLst>
          </p:nvPr>
        </p:nvSpPr>
        <p:spPr>
          <a:xfrm>
            <a:off x="8169425" y="4977816"/>
            <a:ext cx="1415903" cy="292395"/>
          </a:xfrm>
          <a:prstGeom prst="rect">
            <a:avLst/>
          </a:prstGeom>
          <a:noFill/>
        </p:spPr>
        <p:txBody>
          <a:bodyPr wrap="none" lIns="0" tIns="0" rIns="0" bIns="0" rtlCol="0">
            <a:noAutofit/>
          </a:bodyPr>
          <a:lstStyle/>
          <a:p>
            <a:pPr>
              <a:lnSpc>
                <a:spcPct val="90000"/>
              </a:lnSpc>
            </a:pPr>
            <a:r>
              <a:rPr lang="en-US">
                <a:solidFill>
                  <a:schemeClr val="bg1"/>
                </a:solidFill>
                <a:latin typeface="Eras Bold ITC" panose="020B0907030504020204" pitchFamily="34" charset="0"/>
              </a:rPr>
              <a:t>Fast Time to Market</a:t>
            </a:r>
          </a:p>
        </p:txBody>
      </p:sp>
      <p:sp>
        <p:nvSpPr>
          <p:cNvPr id="14" name="Rectangle 13"/>
          <p:cNvSpPr/>
          <p:nvPr>
            <p:custDataLst>
              <p:tags r:id="rId10"/>
            </p:custDataLst>
          </p:nvPr>
        </p:nvSpPr>
        <p:spPr>
          <a:xfrm>
            <a:off x="10414106" y="4879097"/>
            <a:ext cx="1282723" cy="286232"/>
          </a:xfrm>
          <a:prstGeom prst="rect">
            <a:avLst/>
          </a:prstGeom>
        </p:spPr>
        <p:txBody>
          <a:bodyPr wrap="none">
            <a:spAutoFit/>
          </a:bodyPr>
          <a:lstStyle/>
          <a:p>
            <a:pPr>
              <a:lnSpc>
                <a:spcPct val="90000"/>
              </a:lnSpc>
            </a:pPr>
            <a:r>
              <a:rPr lang="en-US" sz="1400">
                <a:solidFill>
                  <a:schemeClr val="bg1"/>
                </a:solidFill>
                <a:latin typeface="Eras Bold ITC" panose="020B0907030504020204" pitchFamily="34" charset="0"/>
              </a:rPr>
              <a:t>Auto-Repair</a:t>
            </a:r>
          </a:p>
        </p:txBody>
      </p:sp>
      <p:sp>
        <p:nvSpPr>
          <p:cNvPr id="15" name="TextBox 14"/>
          <p:cNvSpPr txBox="1"/>
          <p:nvPr>
            <p:custDataLst>
              <p:tags r:id="rId11"/>
            </p:custDataLst>
          </p:nvPr>
        </p:nvSpPr>
        <p:spPr>
          <a:xfrm>
            <a:off x="9973626" y="5865646"/>
            <a:ext cx="1415903" cy="292395"/>
          </a:xfrm>
          <a:prstGeom prst="rect">
            <a:avLst/>
          </a:prstGeom>
          <a:noFill/>
        </p:spPr>
        <p:txBody>
          <a:bodyPr wrap="none" lIns="0" tIns="0" rIns="0" bIns="0" rtlCol="0">
            <a:noAutofit/>
          </a:bodyPr>
          <a:lstStyle/>
          <a:p>
            <a:pPr>
              <a:lnSpc>
                <a:spcPct val="90000"/>
              </a:lnSpc>
            </a:pPr>
            <a:r>
              <a:rPr lang="en-US" sz="1400">
                <a:solidFill>
                  <a:schemeClr val="bg1"/>
                </a:solidFill>
                <a:latin typeface="Eras Bold ITC" panose="020B0907030504020204" pitchFamily="34" charset="0"/>
              </a:rPr>
              <a:t>High Availability</a:t>
            </a:r>
          </a:p>
        </p:txBody>
      </p:sp>
      <p:sp>
        <p:nvSpPr>
          <p:cNvPr id="16" name="Rectangle 15"/>
          <p:cNvSpPr/>
          <p:nvPr>
            <p:custDataLst>
              <p:tags r:id="rId12"/>
            </p:custDataLst>
          </p:nvPr>
        </p:nvSpPr>
        <p:spPr>
          <a:xfrm>
            <a:off x="7558093" y="4529277"/>
            <a:ext cx="1491967" cy="424732"/>
          </a:xfrm>
          <a:prstGeom prst="rect">
            <a:avLst/>
          </a:prstGeom>
        </p:spPr>
        <p:txBody>
          <a:bodyPr wrap="square">
            <a:spAutoFit/>
          </a:bodyPr>
          <a:lstStyle/>
          <a:p>
            <a:pPr>
              <a:lnSpc>
                <a:spcPct val="90000"/>
              </a:lnSpc>
            </a:pPr>
            <a:r>
              <a:rPr lang="en-US" sz="1200">
                <a:solidFill>
                  <a:schemeClr val="bg1"/>
                </a:solidFill>
                <a:latin typeface="Eras Bold ITC" panose="020B0907030504020204" pitchFamily="34" charset="0"/>
              </a:rPr>
              <a:t>Converged Database</a:t>
            </a:r>
          </a:p>
        </p:txBody>
      </p:sp>
      <p:sp>
        <p:nvSpPr>
          <p:cNvPr id="18" name="TextBox 17"/>
          <p:cNvSpPr txBox="1"/>
          <p:nvPr>
            <p:custDataLst>
              <p:tags r:id="rId13"/>
            </p:custDataLst>
          </p:nvPr>
        </p:nvSpPr>
        <p:spPr>
          <a:xfrm>
            <a:off x="5522433" y="4395720"/>
            <a:ext cx="838202" cy="292395"/>
          </a:xfrm>
          <a:prstGeom prst="rect">
            <a:avLst/>
          </a:prstGeom>
          <a:noFill/>
        </p:spPr>
        <p:txBody>
          <a:bodyPr wrap="none" lIns="0" tIns="0" rIns="0" bIns="0" rtlCol="0">
            <a:noAutofit/>
          </a:bodyPr>
          <a:lstStyle/>
          <a:p>
            <a:pPr>
              <a:lnSpc>
                <a:spcPct val="90000"/>
              </a:lnSpc>
            </a:pPr>
            <a:r>
              <a:rPr lang="en-US" sz="2800" b="1">
                <a:solidFill>
                  <a:schemeClr val="accent4">
                    <a:lumMod val="75000"/>
                  </a:schemeClr>
                </a:solidFill>
                <a:latin typeface="Bahnschrift Light Condensed" panose="020B0502040204020203" pitchFamily="34" charset="0"/>
              </a:rPr>
              <a:t>Downtime</a:t>
            </a:r>
          </a:p>
        </p:txBody>
      </p:sp>
      <p:sp>
        <p:nvSpPr>
          <p:cNvPr id="19" name="TextBox 18"/>
          <p:cNvSpPr txBox="1"/>
          <p:nvPr>
            <p:custDataLst>
              <p:tags r:id="rId14"/>
            </p:custDataLst>
          </p:nvPr>
        </p:nvSpPr>
        <p:spPr>
          <a:xfrm>
            <a:off x="5991390" y="4747415"/>
            <a:ext cx="838202" cy="292395"/>
          </a:xfrm>
          <a:prstGeom prst="rect">
            <a:avLst/>
          </a:prstGeom>
          <a:noFill/>
        </p:spPr>
        <p:txBody>
          <a:bodyPr wrap="none" lIns="0" tIns="0" rIns="0" bIns="0" rtlCol="0">
            <a:noAutofit/>
          </a:bodyPr>
          <a:lstStyle/>
          <a:p>
            <a:pPr>
              <a:lnSpc>
                <a:spcPct val="90000"/>
              </a:lnSpc>
            </a:pPr>
            <a:r>
              <a:rPr lang="en-US" sz="2400" b="1">
                <a:solidFill>
                  <a:schemeClr val="accent4">
                    <a:lumMod val="75000"/>
                  </a:schemeClr>
                </a:solidFill>
                <a:latin typeface="Bahnschrift Light Condensed" panose="020B0502040204020203" pitchFamily="34" charset="0"/>
              </a:rPr>
              <a:t>Data Loss</a:t>
            </a:r>
          </a:p>
        </p:txBody>
      </p:sp>
      <p:sp>
        <p:nvSpPr>
          <p:cNvPr id="20" name="TextBox 19"/>
          <p:cNvSpPr txBox="1"/>
          <p:nvPr>
            <p:custDataLst>
              <p:tags r:id="rId15"/>
            </p:custDataLst>
          </p:nvPr>
        </p:nvSpPr>
        <p:spPr>
          <a:xfrm>
            <a:off x="5572290" y="5132734"/>
            <a:ext cx="838202" cy="292395"/>
          </a:xfrm>
          <a:prstGeom prst="rect">
            <a:avLst/>
          </a:prstGeom>
          <a:noFill/>
        </p:spPr>
        <p:txBody>
          <a:bodyPr wrap="none" lIns="0" tIns="0" rIns="0" bIns="0" rtlCol="0">
            <a:noAutofit/>
          </a:bodyPr>
          <a:lstStyle/>
          <a:p>
            <a:pPr>
              <a:lnSpc>
                <a:spcPct val="90000"/>
              </a:lnSpc>
            </a:pPr>
            <a:r>
              <a:rPr lang="en-US" b="1">
                <a:solidFill>
                  <a:schemeClr val="accent4">
                    <a:lumMod val="75000"/>
                  </a:schemeClr>
                </a:solidFill>
                <a:latin typeface="Bahnschrift Light Condensed" panose="020B0502040204020203" pitchFamily="34" charset="0"/>
              </a:rPr>
              <a:t>Complexity</a:t>
            </a:r>
          </a:p>
        </p:txBody>
      </p:sp>
      <p:sp>
        <p:nvSpPr>
          <p:cNvPr id="21" name="TextBox 20"/>
          <p:cNvSpPr txBox="1"/>
          <p:nvPr>
            <p:custDataLst>
              <p:tags r:id="rId16"/>
            </p:custDataLst>
          </p:nvPr>
        </p:nvSpPr>
        <p:spPr>
          <a:xfrm>
            <a:off x="6460295" y="5269073"/>
            <a:ext cx="423347" cy="292395"/>
          </a:xfrm>
          <a:prstGeom prst="rect">
            <a:avLst/>
          </a:prstGeom>
          <a:noFill/>
        </p:spPr>
        <p:txBody>
          <a:bodyPr wrap="none" lIns="0" tIns="0" rIns="0" bIns="0" rtlCol="0">
            <a:noAutofit/>
          </a:bodyPr>
          <a:lstStyle/>
          <a:p>
            <a:pPr>
              <a:lnSpc>
                <a:spcPct val="90000"/>
              </a:lnSpc>
            </a:pPr>
            <a:r>
              <a:rPr lang="en-US" sz="2400" b="1">
                <a:solidFill>
                  <a:schemeClr val="accent4">
                    <a:lumMod val="75000"/>
                  </a:schemeClr>
                </a:solidFill>
                <a:latin typeface="Bahnschrift Light Condensed" panose="020B0502040204020203" pitchFamily="34" charset="0"/>
              </a:rPr>
              <a:t>Cost</a:t>
            </a:r>
          </a:p>
        </p:txBody>
      </p:sp>
      <p:sp>
        <p:nvSpPr>
          <p:cNvPr id="22" name="TextBox 21"/>
          <p:cNvSpPr txBox="1"/>
          <p:nvPr>
            <p:custDataLst>
              <p:tags r:id="rId17"/>
            </p:custDataLst>
          </p:nvPr>
        </p:nvSpPr>
        <p:spPr>
          <a:xfrm>
            <a:off x="5852815" y="5889637"/>
            <a:ext cx="557676" cy="292395"/>
          </a:xfrm>
          <a:prstGeom prst="rect">
            <a:avLst/>
          </a:prstGeom>
          <a:noFill/>
        </p:spPr>
        <p:txBody>
          <a:bodyPr wrap="none" lIns="0" tIns="0" rIns="0" bIns="0" rtlCol="0">
            <a:noAutofit/>
          </a:bodyPr>
          <a:lstStyle/>
          <a:p>
            <a:pPr>
              <a:lnSpc>
                <a:spcPct val="90000"/>
              </a:lnSpc>
            </a:pPr>
            <a:r>
              <a:rPr lang="en-US" sz="1600" b="1">
                <a:solidFill>
                  <a:schemeClr val="accent4">
                    <a:lumMod val="75000"/>
                  </a:schemeClr>
                </a:solidFill>
                <a:latin typeface="Bahnschrift Light Condensed" panose="020B0502040204020203" pitchFamily="34" charset="0"/>
              </a:rPr>
              <a:t>Incompatibility</a:t>
            </a:r>
          </a:p>
        </p:txBody>
      </p:sp>
      <p:sp>
        <p:nvSpPr>
          <p:cNvPr id="23" name="TextBox 22"/>
          <p:cNvSpPr txBox="1"/>
          <p:nvPr>
            <p:custDataLst>
              <p:tags r:id="rId18"/>
            </p:custDataLst>
          </p:nvPr>
        </p:nvSpPr>
        <p:spPr>
          <a:xfrm>
            <a:off x="5641142" y="5511185"/>
            <a:ext cx="423347" cy="292395"/>
          </a:xfrm>
          <a:prstGeom prst="rect">
            <a:avLst/>
          </a:prstGeom>
          <a:noFill/>
        </p:spPr>
        <p:txBody>
          <a:bodyPr wrap="none" lIns="0" tIns="0" rIns="0" bIns="0" rtlCol="0">
            <a:noAutofit/>
          </a:bodyPr>
          <a:lstStyle/>
          <a:p>
            <a:pPr>
              <a:lnSpc>
                <a:spcPct val="90000"/>
              </a:lnSpc>
            </a:pPr>
            <a:r>
              <a:rPr lang="en-US" sz="2400" b="1">
                <a:solidFill>
                  <a:schemeClr val="accent4">
                    <a:lumMod val="75000"/>
                  </a:schemeClr>
                </a:solidFill>
                <a:latin typeface="Bahnschrift Light Condensed" panose="020B0502040204020203" pitchFamily="34" charset="0"/>
              </a:rPr>
              <a:t>Latency</a:t>
            </a:r>
          </a:p>
        </p:txBody>
      </p:sp>
      <p:sp>
        <p:nvSpPr>
          <p:cNvPr id="44" name="Arc 43"/>
          <p:cNvSpPr/>
          <p:nvPr>
            <p:custDataLst>
              <p:tags r:id="rId19"/>
            </p:custDataLst>
          </p:nvPr>
        </p:nvSpPr>
        <p:spPr>
          <a:xfrm>
            <a:off x="4541510" y="3002857"/>
            <a:ext cx="3303975" cy="1708115"/>
          </a:xfrm>
          <a:prstGeom prst="arc">
            <a:avLst>
              <a:gd name="adj1" fmla="val 11086731"/>
              <a:gd name="adj2" fmla="val 20781200"/>
            </a:avLst>
          </a:prstGeom>
          <a:ln w="98425">
            <a:solidFill>
              <a:schemeClr val="accent2"/>
            </a:solidFill>
            <a:prstDash val="sysDash"/>
            <a:miter lim="8000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44"/>
          <p:cNvSpPr txBox="1"/>
          <p:nvPr>
            <p:custDataLst>
              <p:tags r:id="rId20"/>
            </p:custDataLst>
          </p:nvPr>
        </p:nvSpPr>
        <p:spPr>
          <a:xfrm>
            <a:off x="5833765" y="4147574"/>
            <a:ext cx="838202" cy="292395"/>
          </a:xfrm>
          <a:prstGeom prst="rect">
            <a:avLst/>
          </a:prstGeom>
          <a:noFill/>
        </p:spPr>
        <p:txBody>
          <a:bodyPr wrap="none" lIns="0" tIns="0" rIns="0" bIns="0" rtlCol="0">
            <a:noAutofit/>
          </a:bodyPr>
          <a:lstStyle/>
          <a:p>
            <a:pPr>
              <a:lnSpc>
                <a:spcPct val="90000"/>
              </a:lnSpc>
            </a:pPr>
            <a:r>
              <a:rPr lang="en-US" b="1">
                <a:solidFill>
                  <a:schemeClr val="accent4">
                    <a:lumMod val="75000"/>
                  </a:schemeClr>
                </a:solidFill>
                <a:latin typeface="Bahnschrift Light Condensed" panose="020B0502040204020203" pitchFamily="34" charset="0"/>
              </a:rPr>
              <a:t>Missing Skillset</a:t>
            </a:r>
          </a:p>
        </p:txBody>
      </p:sp>
      <p:sp>
        <p:nvSpPr>
          <p:cNvPr id="24" name="TextBox 23"/>
          <p:cNvSpPr txBox="1"/>
          <p:nvPr>
            <p:custDataLst>
              <p:tags r:id="rId21"/>
            </p:custDataLst>
          </p:nvPr>
        </p:nvSpPr>
        <p:spPr>
          <a:xfrm>
            <a:off x="5103332" y="3769122"/>
            <a:ext cx="838202" cy="292395"/>
          </a:xfrm>
          <a:prstGeom prst="rect">
            <a:avLst/>
          </a:prstGeom>
          <a:noFill/>
        </p:spPr>
        <p:txBody>
          <a:bodyPr wrap="none" lIns="0" tIns="0" rIns="0" bIns="0" rtlCol="0">
            <a:noAutofit/>
          </a:bodyPr>
          <a:lstStyle/>
          <a:p>
            <a:pPr>
              <a:lnSpc>
                <a:spcPct val="90000"/>
              </a:lnSpc>
            </a:pPr>
            <a:r>
              <a:rPr lang="en-US" sz="2400" b="1">
                <a:solidFill>
                  <a:schemeClr val="accent4">
                    <a:lumMod val="75000"/>
                  </a:schemeClr>
                </a:solidFill>
                <a:latin typeface="Bahnschrift Light Condensed" panose="020B0502040204020203" pitchFamily="34" charset="0"/>
              </a:rPr>
              <a:t>Migration concerns</a:t>
            </a:r>
          </a:p>
        </p:txBody>
      </p:sp>
      <p:grpSp>
        <p:nvGrpSpPr>
          <p:cNvPr id="36" name="Group 35"/>
          <p:cNvGrpSpPr/>
          <p:nvPr>
            <p:custDataLst>
              <p:tags r:id="rId22"/>
            </p:custDataLst>
          </p:nvPr>
        </p:nvGrpSpPr>
        <p:grpSpPr>
          <a:xfrm>
            <a:off x="10335683" y="2362068"/>
            <a:ext cx="1076172" cy="1540229"/>
            <a:chOff x="10152669" y="2362067"/>
            <a:chExt cx="1076172" cy="1540229"/>
          </a:xfrm>
        </p:grpSpPr>
        <p:sp>
          <p:nvSpPr>
            <p:cNvPr id="39" name="Rounded Rectangle 38"/>
            <p:cNvSpPr/>
            <p:nvPr>
              <p:custDataLst>
                <p:tags r:id="rId33"/>
              </p:custDataLst>
            </p:nvPr>
          </p:nvSpPr>
          <p:spPr bwMode="gray">
            <a:xfrm>
              <a:off x="10152669" y="2362067"/>
              <a:ext cx="1076172" cy="1540229"/>
            </a:xfrm>
            <a:prstGeom prst="roundRect">
              <a:avLst/>
            </a:prstGeom>
            <a:solidFill>
              <a:schemeClr val="bg1"/>
            </a:solidFill>
            <a:ln w="15875">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lumMod val="50000"/>
                  </a:schemeClr>
                </a:solidFill>
                <a:latin typeface="Arial" panose="020B0604020202020204" pitchFamily="34" charset="0"/>
                <a:cs typeface="Arial" panose="020B0604020202020204" pitchFamily="34" charset="0"/>
              </a:endParaRPr>
            </a:p>
          </p:txBody>
        </p:sp>
        <p:pic>
          <p:nvPicPr>
            <p:cNvPr id="40" name="Picture 39"/>
            <p:cNvPicPr>
              <a:picLocks noChangeAspect="1"/>
            </p:cNvPicPr>
            <p:nvPr>
              <p:custDataLst>
                <p:tags r:id="rId34"/>
              </p:custDataLst>
            </p:nvPr>
          </p:nvPicPr>
          <p:blipFill>
            <a:blip r:embed="rId41"/>
            <a:srcRect l="11435" t="67286" r="3600" b="23618"/>
            <a:stretch>
              <a:fillRect/>
            </a:stretch>
          </p:blipFill>
          <p:spPr>
            <a:xfrm>
              <a:off x="10242725" y="3333211"/>
              <a:ext cx="884144" cy="130153"/>
            </a:xfrm>
            <a:prstGeom prst="rect">
              <a:avLst/>
            </a:prstGeom>
          </p:spPr>
        </p:pic>
        <p:sp>
          <p:nvSpPr>
            <p:cNvPr id="41" name="TextBox 40"/>
            <p:cNvSpPr txBox="1"/>
            <p:nvPr>
              <p:custDataLst>
                <p:tags r:id="rId35"/>
              </p:custDataLst>
            </p:nvPr>
          </p:nvSpPr>
          <p:spPr>
            <a:xfrm>
              <a:off x="10242725" y="3497008"/>
              <a:ext cx="573550" cy="240524"/>
            </a:xfrm>
            <a:prstGeom prst="rect">
              <a:avLst/>
            </a:prstGeom>
            <a:noFill/>
          </p:spPr>
          <p:txBody>
            <a:bodyPr wrap="none" lIns="0" tIns="0" rIns="0" bIns="0" rtlCol="0">
              <a:noAutofit/>
            </a:bodyPr>
            <a:lstStyle/>
            <a:p>
              <a:pPr>
                <a:lnSpc>
                  <a:spcPct val="90000"/>
                </a:lnSpc>
              </a:pPr>
              <a:r>
                <a:rPr lang="en-US" sz="1200" err="1">
                  <a:solidFill>
                    <a:srgbClr val="000000"/>
                  </a:solidFill>
                </a:rPr>
                <a:t>Exadata </a:t>
              </a:r>
            </a:p>
            <a:p>
              <a:pPr>
                <a:lnSpc>
                  <a:spcPct val="90000"/>
                </a:lnSpc>
              </a:pPr>
              <a:r>
                <a:rPr lang="en-US" sz="1200">
                  <a:solidFill>
                    <a:srgbClr val="000000"/>
                  </a:solidFill>
                </a:rPr>
                <a:t>Cloud Service</a:t>
              </a:r>
            </a:p>
          </p:txBody>
        </p:sp>
        <p:pic>
          <p:nvPicPr>
            <p:cNvPr id="46" name="Picture 45"/>
            <p:cNvPicPr/>
            <p:nvPr>
              <p:custDataLst>
                <p:tags r:id="rId36"/>
              </p:custDataLst>
            </p:nvPr>
          </p:nvPicPr>
          <p:blipFill>
            <a:blip r:embed="rId42">
              <a:extLst>
                <a:ext uri="{28A0092B-C50C-407E-A947-70E740481C1C}">
                  <a14:useLocalDpi xmlns:a14="http://schemas.microsoft.com/office/drawing/2010/main" val="0"/>
                </a:ext>
              </a:extLst>
            </a:blip>
            <a:stretch>
              <a:fillRect/>
            </a:stretch>
          </p:blipFill>
          <p:spPr>
            <a:xfrm>
              <a:off x="10300352" y="2493470"/>
              <a:ext cx="775324" cy="782016"/>
            </a:xfrm>
            <a:prstGeom prst="rect">
              <a:avLst/>
            </a:prstGeom>
          </p:spPr>
        </p:pic>
      </p:grpSp>
      <p:grpSp>
        <p:nvGrpSpPr>
          <p:cNvPr id="56" name="Group 55"/>
          <p:cNvGrpSpPr/>
          <p:nvPr>
            <p:custDataLst>
              <p:tags r:id="rId23"/>
            </p:custDataLst>
          </p:nvPr>
        </p:nvGrpSpPr>
        <p:grpSpPr>
          <a:xfrm>
            <a:off x="7885398" y="2362068"/>
            <a:ext cx="1076172" cy="1540229"/>
            <a:chOff x="7677014" y="2362067"/>
            <a:chExt cx="1076172" cy="1540229"/>
          </a:xfrm>
        </p:grpSpPr>
        <p:sp>
          <p:nvSpPr>
            <p:cNvPr id="51" name="Rounded Rectangle 50"/>
            <p:cNvSpPr/>
            <p:nvPr>
              <p:custDataLst>
                <p:tags r:id="rId29"/>
              </p:custDataLst>
            </p:nvPr>
          </p:nvSpPr>
          <p:spPr bwMode="gray">
            <a:xfrm>
              <a:off x="7677014" y="2362067"/>
              <a:ext cx="1076172" cy="1540229"/>
            </a:xfrm>
            <a:prstGeom prst="roundRect">
              <a:avLst/>
            </a:prstGeom>
            <a:solidFill>
              <a:schemeClr val="bg1"/>
            </a:solidFill>
            <a:ln w="15875">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lumMod val="50000"/>
                  </a:schemeClr>
                </a:solidFill>
                <a:latin typeface="Arial" panose="020B0604020202020204" pitchFamily="34" charset="0"/>
                <a:cs typeface="Arial" panose="020B0604020202020204" pitchFamily="34" charset="0"/>
              </a:endParaRPr>
            </a:p>
          </p:txBody>
        </p:sp>
        <p:pic>
          <p:nvPicPr>
            <p:cNvPr id="52" name="Picture 51"/>
            <p:cNvPicPr>
              <a:picLocks noChangeAspect="1"/>
            </p:cNvPicPr>
            <p:nvPr>
              <p:custDataLst>
                <p:tags r:id="rId30"/>
              </p:custDataLst>
            </p:nvPr>
          </p:nvPicPr>
          <p:blipFill>
            <a:blip r:embed="rId41"/>
            <a:srcRect l="11435" t="67286" r="3600" b="23618"/>
            <a:stretch>
              <a:fillRect/>
            </a:stretch>
          </p:blipFill>
          <p:spPr>
            <a:xfrm>
              <a:off x="7767070" y="3333211"/>
              <a:ext cx="884144" cy="130153"/>
            </a:xfrm>
            <a:prstGeom prst="rect">
              <a:avLst/>
            </a:prstGeom>
          </p:spPr>
        </p:pic>
        <p:sp>
          <p:nvSpPr>
            <p:cNvPr id="53" name="TextBox 52"/>
            <p:cNvSpPr txBox="1"/>
            <p:nvPr>
              <p:custDataLst>
                <p:tags r:id="rId31"/>
              </p:custDataLst>
            </p:nvPr>
          </p:nvSpPr>
          <p:spPr>
            <a:xfrm>
              <a:off x="7767070" y="3497008"/>
              <a:ext cx="573550" cy="240524"/>
            </a:xfrm>
            <a:prstGeom prst="rect">
              <a:avLst/>
            </a:prstGeom>
            <a:noFill/>
          </p:spPr>
          <p:txBody>
            <a:bodyPr wrap="none" lIns="0" tIns="0" rIns="0" bIns="0" rtlCol="0">
              <a:noAutofit/>
            </a:bodyPr>
            <a:lstStyle/>
            <a:p>
              <a:pPr>
                <a:lnSpc>
                  <a:spcPct val="90000"/>
                </a:lnSpc>
              </a:pPr>
              <a:r>
                <a:rPr lang="en-US" sz="1200">
                  <a:solidFill>
                    <a:srgbClr val="000000"/>
                  </a:solidFill>
                </a:rPr>
                <a:t>Autonomous </a:t>
              </a:r>
            </a:p>
            <a:p>
              <a:pPr>
                <a:lnSpc>
                  <a:spcPct val="90000"/>
                </a:lnSpc>
              </a:pPr>
              <a:r>
                <a:rPr lang="en-US" sz="1200">
                  <a:solidFill>
                    <a:srgbClr val="000000"/>
                  </a:solidFill>
                </a:rPr>
                <a:t>Database</a:t>
              </a:r>
            </a:p>
          </p:txBody>
        </p:sp>
        <p:pic>
          <p:nvPicPr>
            <p:cNvPr id="29" name="Picture 28" descr="A screenshot of a cell phone&#10;&#10;Description automatically generated">
              <a:extLst>
                <a:ext uri="{FF2B5EF4-FFF2-40B4-BE49-F238E27FC236}">
                  <a16:creationId xmlns:a16="http://schemas.microsoft.com/office/drawing/2014/main" id="{115EA67A-2BC4-4E49-AD3F-3E7394790194}"/>
                </a:ext>
              </a:extLst>
            </p:cNvPr>
            <p:cNvPicPr>
              <a:picLocks noChangeAspect="1"/>
            </p:cNvPicPr>
            <p:nvPr>
              <p:custDataLst>
                <p:tags r:id="rId32"/>
              </p:custDataLst>
            </p:nvPr>
          </p:nvPicPr>
          <p:blipFill>
            <a:blip r:embed="rId43">
              <a:extLst>
                <a:ext uri="{28A0092B-C50C-407E-A947-70E740481C1C}">
                  <a14:useLocalDpi xmlns:a14="http://schemas.microsoft.com/office/drawing/2010/main" val="0"/>
                </a:ext>
              </a:extLst>
            </a:blip>
            <a:stretch>
              <a:fillRect/>
            </a:stretch>
          </p:blipFill>
          <p:spPr>
            <a:xfrm>
              <a:off x="7813293" y="2493470"/>
              <a:ext cx="767771" cy="788047"/>
            </a:xfrm>
            <a:prstGeom prst="rect">
              <a:avLst/>
            </a:prstGeom>
          </p:spPr>
        </p:pic>
      </p:grpSp>
      <p:grpSp>
        <p:nvGrpSpPr>
          <p:cNvPr id="37" name="Group 36"/>
          <p:cNvGrpSpPr/>
          <p:nvPr>
            <p:custDataLst>
              <p:tags r:id="rId24"/>
            </p:custDataLst>
          </p:nvPr>
        </p:nvGrpSpPr>
        <p:grpSpPr>
          <a:xfrm>
            <a:off x="9101150" y="2362068"/>
            <a:ext cx="1076172" cy="1540229"/>
            <a:chOff x="8917324" y="2368649"/>
            <a:chExt cx="1076172" cy="1540229"/>
          </a:xfrm>
        </p:grpSpPr>
        <p:sp>
          <p:nvSpPr>
            <p:cNvPr id="47" name="Rounded Rectangle 46"/>
            <p:cNvSpPr/>
            <p:nvPr>
              <p:custDataLst>
                <p:tags r:id="rId25"/>
              </p:custDataLst>
            </p:nvPr>
          </p:nvSpPr>
          <p:spPr bwMode="gray">
            <a:xfrm>
              <a:off x="8917324" y="2368649"/>
              <a:ext cx="1076172" cy="1540229"/>
            </a:xfrm>
            <a:prstGeom prst="roundRect">
              <a:avLst/>
            </a:prstGeom>
            <a:solidFill>
              <a:schemeClr val="bg1"/>
            </a:solidFill>
            <a:ln w="15875">
              <a:solidFill>
                <a:schemeClr val="bg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lumMod val="50000"/>
                  </a:schemeClr>
                </a:solidFill>
                <a:latin typeface="Arial" panose="020B0604020202020204" pitchFamily="34" charset="0"/>
                <a:cs typeface="Arial" panose="020B0604020202020204" pitchFamily="34" charset="0"/>
              </a:endParaRPr>
            </a:p>
          </p:txBody>
        </p:sp>
        <p:pic>
          <p:nvPicPr>
            <p:cNvPr id="48" name="Picture 47"/>
            <p:cNvPicPr>
              <a:picLocks noChangeAspect="1"/>
            </p:cNvPicPr>
            <p:nvPr>
              <p:custDataLst>
                <p:tags r:id="rId26"/>
              </p:custDataLst>
            </p:nvPr>
          </p:nvPicPr>
          <p:blipFill>
            <a:blip r:embed="rId41"/>
            <a:srcRect l="11435" t="67286" r="3600" b="23618"/>
            <a:stretch>
              <a:fillRect/>
            </a:stretch>
          </p:blipFill>
          <p:spPr>
            <a:xfrm>
              <a:off x="9007380" y="3339793"/>
              <a:ext cx="884144" cy="130153"/>
            </a:xfrm>
            <a:prstGeom prst="rect">
              <a:avLst/>
            </a:prstGeom>
          </p:spPr>
        </p:pic>
        <p:sp>
          <p:nvSpPr>
            <p:cNvPr id="49" name="TextBox 48"/>
            <p:cNvSpPr txBox="1"/>
            <p:nvPr>
              <p:custDataLst>
                <p:tags r:id="rId27"/>
              </p:custDataLst>
            </p:nvPr>
          </p:nvSpPr>
          <p:spPr>
            <a:xfrm>
              <a:off x="9007380" y="3503590"/>
              <a:ext cx="573550" cy="240524"/>
            </a:xfrm>
            <a:prstGeom prst="rect">
              <a:avLst/>
            </a:prstGeom>
            <a:noFill/>
          </p:spPr>
          <p:txBody>
            <a:bodyPr wrap="none" lIns="0" tIns="0" rIns="0" bIns="0" rtlCol="0">
              <a:noAutofit/>
            </a:bodyPr>
            <a:lstStyle/>
            <a:p>
              <a:pPr>
                <a:lnSpc>
                  <a:spcPct val="90000"/>
                </a:lnSpc>
              </a:pPr>
              <a:r>
                <a:rPr lang="en-US" sz="1200">
                  <a:solidFill>
                    <a:srgbClr val="000000"/>
                  </a:solidFill>
                </a:rPr>
                <a:t>Database</a:t>
              </a:r>
            </a:p>
            <a:p>
              <a:pPr>
                <a:lnSpc>
                  <a:spcPct val="90000"/>
                </a:lnSpc>
              </a:pPr>
              <a:r>
                <a:rPr lang="en-US" sz="1200">
                  <a:solidFill>
                    <a:srgbClr val="000000"/>
                  </a:solidFill>
                </a:rPr>
                <a:t>Cloud Service</a:t>
              </a:r>
            </a:p>
          </p:txBody>
        </p:sp>
        <p:pic>
          <p:nvPicPr>
            <p:cNvPr id="55" name="Picture 54"/>
            <p:cNvPicPr>
              <a:picLocks noChangeAspect="1"/>
            </p:cNvPicPr>
            <p:nvPr>
              <p:custDataLst>
                <p:tags r:id="rId28"/>
              </p:custDataLst>
            </p:nvPr>
          </p:nvPicPr>
          <p:blipFill>
            <a:blip r:embed="rId44">
              <a:extLst>
                <a:ext uri="{28A0092B-C50C-407E-A947-70E740481C1C}">
                  <a14:useLocalDpi xmlns:a14="http://schemas.microsoft.com/office/drawing/2010/main" val="0"/>
                </a:ext>
              </a:extLst>
            </a:blip>
            <a:stretch>
              <a:fillRect/>
            </a:stretch>
          </p:blipFill>
          <p:spPr>
            <a:xfrm>
              <a:off x="9074360" y="2493470"/>
              <a:ext cx="723665" cy="807060"/>
            </a:xfrm>
            <a:prstGeom prst="rect">
              <a:avLst/>
            </a:prstGeom>
          </p:spPr>
        </p:pic>
      </p:grpSp>
    </p:spTree>
    <p:extLst>
      <p:ext uri="{BB962C8B-B14F-4D97-AF65-F5344CB8AC3E}">
        <p14:creationId xmlns:p14="http://schemas.microsoft.com/office/powerpoint/2010/main" val="1396814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0">
            <a:extLst>
              <a:ext uri="{FF2B5EF4-FFF2-40B4-BE49-F238E27FC236}">
                <a16:creationId xmlns:a16="http://schemas.microsoft.com/office/drawing/2014/main" id="{A236AA07-A3D7-73FE-E395-BCB986A4472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18" name="Rectangle 17">
            <a:extLst>
              <a:ext uri="{FF2B5EF4-FFF2-40B4-BE49-F238E27FC236}">
                <a16:creationId xmlns:a16="http://schemas.microsoft.com/office/drawing/2014/main" id="{06F29AB0-FBBE-4474-888B-59F20BBE01FE}"/>
              </a:ext>
            </a:extLst>
          </p:cNvPr>
          <p:cNvSpPr/>
          <p:nvPr>
            <p:custDataLst>
              <p:tags r:id="rId1"/>
            </p:custDataLst>
          </p:nvPr>
        </p:nvSpPr>
        <p:spPr>
          <a:xfrm>
            <a:off x="0" y="3827060"/>
            <a:ext cx="12192000" cy="492125"/>
          </a:xfrm>
          <a:prstGeom prst="rect">
            <a:avLst/>
          </a:prstGeom>
          <a:solidFill>
            <a:srgbClr val="89B2B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838A95-B19A-4081-A360-BA12AE532080}"/>
              </a:ext>
            </a:extLst>
          </p:cNvPr>
          <p:cNvSpPr/>
          <p:nvPr>
            <p:custDataLst>
              <p:tags r:id="rId2"/>
            </p:custDataLst>
          </p:nvPr>
        </p:nvSpPr>
        <p:spPr>
          <a:xfrm>
            <a:off x="0" y="3250179"/>
            <a:ext cx="12192000" cy="492125"/>
          </a:xfrm>
          <a:prstGeom prst="rect">
            <a:avLst/>
          </a:prstGeom>
          <a:solidFill>
            <a:srgbClr val="AEA8A2">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917FC7C-477C-C845-B7C5-EDB843A66E2C}"/>
              </a:ext>
            </a:extLst>
          </p:cNvPr>
          <p:cNvSpPr>
            <a:spLocks noGrp="1"/>
          </p:cNvSpPr>
          <p:nvPr>
            <p:ph type="body" sz="quarter" idx="11"/>
            <p:custDataLst>
              <p:tags r:id="rId3"/>
            </p:custDataLst>
          </p:nvPr>
        </p:nvSpPr>
        <p:spPr>
          <a:xfrm>
            <a:off x="556285" y="1094253"/>
            <a:ext cx="10671048" cy="330540"/>
          </a:xfrm>
        </p:spPr>
        <p:txBody>
          <a:bodyPr/>
          <a:lstStyle/>
          <a:p>
            <a:r>
              <a:rPr lang="en-US" dirty="0">
                <a:solidFill>
                  <a:srgbClr val="FACD62"/>
                </a:solidFill>
              </a:rPr>
              <a:t>Maximize TCO &amp; minimize risk with these business benefits – only from OCI</a:t>
            </a:r>
          </a:p>
        </p:txBody>
      </p:sp>
      <p:sp>
        <p:nvSpPr>
          <p:cNvPr id="3" name="Slide Number Placeholder 2">
            <a:extLst>
              <a:ext uri="{FF2B5EF4-FFF2-40B4-BE49-F238E27FC236}">
                <a16:creationId xmlns:a16="http://schemas.microsoft.com/office/drawing/2014/main" id="{EDA6044A-F6AE-47BB-A600-DF69737889CA}"/>
              </a:ext>
            </a:extLst>
          </p:cNvPr>
          <p:cNvSpPr>
            <a:spLocks noGrp="1"/>
          </p:cNvSpPr>
          <p:nvPr>
            <p:ph type="sldNum" sz="quarter" idx="4"/>
            <p:custDataLst>
              <p:tags r:id="rId4"/>
            </p:custDataLst>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t>15</a:t>
            </a:fld>
            <a:endParaRPr lang="en-US"/>
          </a:p>
        </p:txBody>
      </p:sp>
      <p:sp>
        <p:nvSpPr>
          <p:cNvPr id="4" name="Footer Placeholder 3">
            <a:extLst>
              <a:ext uri="{FF2B5EF4-FFF2-40B4-BE49-F238E27FC236}">
                <a16:creationId xmlns:a16="http://schemas.microsoft.com/office/drawing/2014/main" id="{D983E817-0187-4D54-B118-EB247CA8B2E5}"/>
              </a:ext>
            </a:extLst>
          </p:cNvPr>
          <p:cNvSpPr>
            <a:spLocks noGrp="1"/>
          </p:cNvSpPr>
          <p:nvPr>
            <p:ph type="ftr" sz="quarter" idx="3"/>
            <p:custDataLst>
              <p:tags r:id="rId5"/>
            </p:custDataLst>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 2023, </a:t>
            </a:r>
            <a:r>
              <a:rPr lang="en-US" dirty="0"/>
              <a:t>Oracle and/or its affiliates. All rights reserved</a:t>
            </a:r>
          </a:p>
        </p:txBody>
      </p:sp>
      <p:sp>
        <p:nvSpPr>
          <p:cNvPr id="8" name="Rectangle 7">
            <a:extLst>
              <a:ext uri="{FF2B5EF4-FFF2-40B4-BE49-F238E27FC236}">
                <a16:creationId xmlns:a16="http://schemas.microsoft.com/office/drawing/2014/main" id="{7FC73EC3-7FE5-42A0-8532-0AAE80020A40}"/>
              </a:ext>
            </a:extLst>
          </p:cNvPr>
          <p:cNvSpPr/>
          <p:nvPr>
            <p:custDataLst>
              <p:tags r:id="rId6"/>
            </p:custDataLst>
          </p:nvPr>
        </p:nvSpPr>
        <p:spPr>
          <a:xfrm>
            <a:off x="556284" y="1749102"/>
            <a:ext cx="3347904" cy="4366653"/>
          </a:xfrm>
          <a:prstGeom prst="rect">
            <a:avLst/>
          </a:prstGeom>
          <a:solidFill>
            <a:srgbClr val="FFFE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4" name="Rectangle 13">
            <a:extLst>
              <a:ext uri="{FF2B5EF4-FFF2-40B4-BE49-F238E27FC236}">
                <a16:creationId xmlns:a16="http://schemas.microsoft.com/office/drawing/2014/main" id="{6F49A6B5-E61F-4775-B24F-C19A20D65EFC}"/>
              </a:ext>
            </a:extLst>
          </p:cNvPr>
          <p:cNvSpPr/>
          <p:nvPr>
            <p:custDataLst>
              <p:tags r:id="rId7"/>
            </p:custDataLst>
          </p:nvPr>
        </p:nvSpPr>
        <p:spPr>
          <a:xfrm>
            <a:off x="4337161" y="1749102"/>
            <a:ext cx="3353839" cy="4366653"/>
          </a:xfrm>
          <a:prstGeom prst="rect">
            <a:avLst/>
          </a:prstGeom>
          <a:solidFill>
            <a:srgbClr val="FFFE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2CCFFF-0D75-4075-997B-DAA9363E875A}"/>
              </a:ext>
            </a:extLst>
          </p:cNvPr>
          <p:cNvSpPr/>
          <p:nvPr>
            <p:custDataLst>
              <p:tags r:id="rId8"/>
            </p:custDataLst>
          </p:nvPr>
        </p:nvSpPr>
        <p:spPr>
          <a:xfrm>
            <a:off x="8281876" y="1749102"/>
            <a:ext cx="3353839" cy="4366653"/>
          </a:xfrm>
          <a:prstGeom prst="rect">
            <a:avLst/>
          </a:prstGeom>
          <a:solidFill>
            <a:srgbClr val="FFFE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18DAC55-95F7-43DA-8990-67B1C1D25E2D}"/>
              </a:ext>
            </a:extLst>
          </p:cNvPr>
          <p:cNvSpPr txBox="1"/>
          <p:nvPr>
            <p:custDataLst>
              <p:tags r:id="rId9"/>
            </p:custDataLst>
          </p:nvPr>
        </p:nvSpPr>
        <p:spPr>
          <a:xfrm>
            <a:off x="550349" y="2765681"/>
            <a:ext cx="3353839" cy="584775"/>
          </a:xfrm>
          <a:prstGeom prst="rect">
            <a:avLst/>
          </a:prstGeom>
          <a:noFill/>
        </p:spPr>
        <p:txBody>
          <a:bodyPr wrap="square" rtlCol="0">
            <a:spAutoFit/>
          </a:bodyPr>
          <a:lstStyle/>
          <a:p>
            <a:pPr algn="ctr"/>
            <a:r>
              <a:rPr lang="en-US" sz="1600" b="1">
                <a:solidFill>
                  <a:srgbClr val="41817E"/>
                </a:solidFill>
                <a:latin typeface="Oracle Sans" panose="020B0503020204020204" pitchFamily="34" charset="0"/>
                <a:cs typeface="Oracle Sans" panose="020B0503020204020204" pitchFamily="34" charset="0"/>
              </a:rPr>
              <a:t>Flexible Licensing &amp; Infrastructure</a:t>
            </a:r>
          </a:p>
        </p:txBody>
      </p:sp>
      <p:sp>
        <p:nvSpPr>
          <p:cNvPr id="24" name="Content Placeholder 11">
            <a:extLst>
              <a:ext uri="{FF2B5EF4-FFF2-40B4-BE49-F238E27FC236}">
                <a16:creationId xmlns:a16="http://schemas.microsoft.com/office/drawing/2014/main" id="{2BBE6F41-D5B4-4556-A36A-A83FB0E9AA56}"/>
              </a:ext>
            </a:extLst>
          </p:cNvPr>
          <p:cNvSpPr txBox="1"/>
          <p:nvPr>
            <p:custDataLst>
              <p:tags r:id="rId10"/>
            </p:custDataLst>
          </p:nvPr>
        </p:nvSpPr>
        <p:spPr>
          <a:xfrm>
            <a:off x="761999" y="3423467"/>
            <a:ext cx="2984285" cy="2249688"/>
          </a:xfrm>
          <a:prstGeom prst="rect">
            <a:avLst/>
          </a:prstGeom>
          <a:noFill/>
        </p:spPr>
        <p:txBody>
          <a:bodyPr vert="horz" wrap="square" lIns="0" tIns="0" rIns="0" bIns="0" rtlCol="0">
            <a:noAutofit/>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b="0" i="0" kern="1200">
                <a:solidFill>
                  <a:schemeClr val="tx1"/>
                </a:solidFill>
                <a:latin typeface="Oracle Sans" panose="020B0503020204020204" pitchFamily="34" charset="0"/>
                <a:ea typeface="+mn-ea"/>
                <a:cs typeface="Oracle Sans" panose="020B05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b="0" i="0" kern="1200">
                <a:solidFill>
                  <a:schemeClr val="tx1"/>
                </a:solidFill>
                <a:latin typeface="Oracle Sans" panose="020B0503020204020204" pitchFamily="34" charset="0"/>
                <a:ea typeface="+mn-ea"/>
                <a:cs typeface="Oracle Sans" panose="020B05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8913" lvl="1" indent="-188913">
              <a:lnSpc>
                <a:spcPct val="100000"/>
              </a:lnSpc>
              <a:spcBef>
                <a:spcPct val="0"/>
              </a:spcBef>
              <a:spcAft>
                <a:spcPts val="600"/>
              </a:spcAft>
            </a:pPr>
            <a:r>
              <a:rPr lang="en-US" sz="1250" b="1">
                <a:solidFill>
                  <a:srgbClr val="8B8580"/>
                </a:solidFill>
                <a:cs typeface="+mn-cs"/>
              </a:rPr>
              <a:t>Bring Your Own License</a:t>
            </a:r>
          </a:p>
          <a:p>
            <a:pPr marL="537210" lvl="2" indent="-171450">
              <a:lnSpc>
                <a:spcPct val="100000"/>
              </a:lnSpc>
              <a:spcBef>
                <a:spcPct val="0"/>
              </a:spcBef>
              <a:spcAft>
                <a:spcPts val="600"/>
              </a:spcAft>
              <a:buFont typeface="Arial" panose="020B0604020202020204" pitchFamily="34" charset="0"/>
              <a:buChar char="•"/>
            </a:pPr>
            <a:r>
              <a:rPr lang="en-US" sz="1050">
                <a:solidFill>
                  <a:srgbClr val="312D2A"/>
                </a:solidFill>
                <a:latin typeface="+mn-lt"/>
              </a:rPr>
              <a:t>BYOL from on-prem to OCI</a:t>
            </a:r>
          </a:p>
          <a:p>
            <a:pPr marL="171450" lvl="1" indent="-171450">
              <a:lnSpc>
                <a:spcPct val="100000"/>
              </a:lnSpc>
              <a:spcBef>
                <a:spcPct val="0"/>
              </a:spcBef>
              <a:spcAft>
                <a:spcPts val="1200"/>
              </a:spcAft>
            </a:pPr>
            <a:r>
              <a:rPr lang="en-US" sz="1250" b="1">
                <a:solidFill>
                  <a:srgbClr val="8B8580"/>
                </a:solidFill>
              </a:rPr>
              <a:t>Flexible Infrastructure</a:t>
            </a:r>
          </a:p>
          <a:p>
            <a:pPr marL="554673" lvl="2" indent="-188913">
              <a:lnSpc>
                <a:spcPct val="100000"/>
              </a:lnSpc>
              <a:spcBef>
                <a:spcPct val="0"/>
              </a:spcBef>
              <a:spcAft>
                <a:spcPts val="600"/>
              </a:spcAft>
              <a:buFont typeface="Arial" panose="020B0604020202020204" pitchFamily="34" charset="0"/>
              <a:buChar char="•"/>
            </a:pPr>
            <a:r>
              <a:rPr lang="en-US" sz="1050">
                <a:solidFill>
                  <a:srgbClr val="312D2A"/>
                </a:solidFill>
                <a:latin typeface="+mn-lt"/>
              </a:rPr>
              <a:t>Right size your VMs for CPU/Memory</a:t>
            </a:r>
          </a:p>
          <a:p>
            <a:pPr marL="554673" lvl="2" indent="-188913">
              <a:lnSpc>
                <a:spcPct val="100000"/>
              </a:lnSpc>
              <a:spcBef>
                <a:spcPct val="0"/>
              </a:spcBef>
              <a:spcAft>
                <a:spcPts val="600"/>
              </a:spcAft>
              <a:buFont typeface="Arial" panose="020B0604020202020204" pitchFamily="34" charset="0"/>
              <a:buChar char="•"/>
            </a:pPr>
            <a:r>
              <a:rPr lang="en-US" sz="1050">
                <a:solidFill>
                  <a:srgbClr val="312D2A"/>
                </a:solidFill>
                <a:latin typeface="+mn-lt"/>
              </a:rPr>
              <a:t>Flexible Load balancing</a:t>
            </a:r>
          </a:p>
          <a:p>
            <a:pPr marL="188913" lvl="1" indent="-188913">
              <a:lnSpc>
                <a:spcPct val="100000"/>
              </a:lnSpc>
              <a:spcBef>
                <a:spcPct val="0"/>
              </a:spcBef>
              <a:spcAft>
                <a:spcPts val="600"/>
              </a:spcAft>
            </a:pPr>
            <a:r>
              <a:rPr lang="en-US" sz="1250" b="1">
                <a:solidFill>
                  <a:srgbClr val="8B8580"/>
                </a:solidFill>
                <a:cs typeface="+mn-cs"/>
              </a:rPr>
              <a:t>Universal Credits</a:t>
            </a:r>
          </a:p>
          <a:p>
            <a:pPr marL="554673" lvl="2" indent="-188913">
              <a:lnSpc>
                <a:spcPct val="100000"/>
              </a:lnSpc>
              <a:spcBef>
                <a:spcPct val="0"/>
              </a:spcBef>
              <a:spcAft>
                <a:spcPts val="600"/>
              </a:spcAft>
              <a:buFont typeface="Arial" panose="020B0604020202020204" pitchFamily="34" charset="0"/>
              <a:buChar char="•"/>
            </a:pPr>
            <a:r>
              <a:rPr lang="en-US" sz="1050">
                <a:solidFill>
                  <a:srgbClr val="312D2A"/>
                </a:solidFill>
                <a:latin typeface="+mn-lt"/>
              </a:rPr>
              <a:t>Commit to an annual amount that can be applied to IaaS and PaaS services</a:t>
            </a:r>
          </a:p>
          <a:p>
            <a:pPr marL="554673" lvl="2" indent="-188913">
              <a:lnSpc>
                <a:spcPct val="100000"/>
              </a:lnSpc>
              <a:spcBef>
                <a:spcPct val="0"/>
              </a:spcBef>
              <a:spcAft>
                <a:spcPts val="600"/>
              </a:spcAft>
              <a:buFont typeface="Arial" panose="020B0604020202020204" pitchFamily="34" charset="0"/>
              <a:buChar char="•"/>
            </a:pPr>
            <a:r>
              <a:rPr lang="en-US" sz="1050">
                <a:solidFill>
                  <a:srgbClr val="312D2A"/>
                </a:solidFill>
                <a:latin typeface="+mn-lt"/>
              </a:rPr>
              <a:t>Predictability of spend</a:t>
            </a:r>
          </a:p>
          <a:p>
            <a:pPr marL="554673" lvl="2" indent="-188913">
              <a:lnSpc>
                <a:spcPct val="100000"/>
              </a:lnSpc>
              <a:spcBef>
                <a:spcPct val="0"/>
              </a:spcBef>
              <a:spcAft>
                <a:spcPts val="600"/>
              </a:spcAft>
            </a:pPr>
            <a:endParaRPr lang="en-US" sz="1050">
              <a:solidFill>
                <a:srgbClr val="312D2A"/>
              </a:solidFill>
            </a:endParaRPr>
          </a:p>
          <a:p>
            <a:pPr marL="554673" lvl="2" indent="-188913">
              <a:lnSpc>
                <a:spcPct val="100000"/>
              </a:lnSpc>
              <a:spcBef>
                <a:spcPct val="0"/>
              </a:spcBef>
              <a:spcAft>
                <a:spcPts val="600"/>
              </a:spcAft>
            </a:pPr>
            <a:endParaRPr lang="en-US" sz="1050">
              <a:solidFill>
                <a:srgbClr val="312D2A"/>
              </a:solidFill>
            </a:endParaRPr>
          </a:p>
          <a:p>
            <a:pPr marL="188913" lvl="1" indent="-188913">
              <a:lnSpc>
                <a:spcPct val="100000"/>
              </a:lnSpc>
              <a:spcBef>
                <a:spcPct val="0"/>
              </a:spcBef>
              <a:spcAft>
                <a:spcPts val="600"/>
              </a:spcAft>
            </a:pPr>
            <a:endParaRPr lang="en-US" sz="1050">
              <a:solidFill>
                <a:srgbClr val="312D2A"/>
              </a:solidFill>
            </a:endParaRPr>
          </a:p>
        </p:txBody>
      </p:sp>
      <p:sp>
        <p:nvSpPr>
          <p:cNvPr id="5" name="TextBox 4">
            <a:extLst>
              <a:ext uri="{FF2B5EF4-FFF2-40B4-BE49-F238E27FC236}">
                <a16:creationId xmlns:a16="http://schemas.microsoft.com/office/drawing/2014/main" id="{C892F5ED-5390-4FEB-B31F-825F59B2CA8D}"/>
              </a:ext>
            </a:extLst>
          </p:cNvPr>
          <p:cNvSpPr txBox="1"/>
          <p:nvPr>
            <p:custDataLst>
              <p:tags r:id="rId11"/>
            </p:custDataLst>
          </p:nvPr>
        </p:nvSpPr>
        <p:spPr>
          <a:xfrm>
            <a:off x="4246280" y="2771206"/>
            <a:ext cx="3543535" cy="338554"/>
          </a:xfrm>
          <a:prstGeom prst="rect">
            <a:avLst/>
          </a:prstGeom>
          <a:noFill/>
        </p:spPr>
        <p:txBody>
          <a:bodyPr wrap="square" rtlCol="0">
            <a:spAutoFit/>
          </a:bodyPr>
          <a:lstStyle/>
          <a:p>
            <a:pPr algn="ctr"/>
            <a:r>
              <a:rPr lang="en-US" sz="1580" b="1" spc="-20">
                <a:solidFill>
                  <a:srgbClr val="41817E"/>
                </a:solidFill>
                <a:latin typeface="Oracle Sans" panose="020B0503020204020204" pitchFamily="34" charset="0"/>
                <a:cs typeface="Oracle Sans" panose="020B0503020204020204" pitchFamily="34" charset="0"/>
              </a:rPr>
              <a:t>Strong SLAs &amp; No Re-Architecture</a:t>
            </a:r>
          </a:p>
        </p:txBody>
      </p:sp>
      <p:sp>
        <p:nvSpPr>
          <p:cNvPr id="26" name="TextBox 25">
            <a:extLst>
              <a:ext uri="{FF2B5EF4-FFF2-40B4-BE49-F238E27FC236}">
                <a16:creationId xmlns:a16="http://schemas.microsoft.com/office/drawing/2014/main" id="{ABC910BA-03C5-4F8C-8F43-24AA85045115}"/>
              </a:ext>
            </a:extLst>
          </p:cNvPr>
          <p:cNvSpPr txBox="1"/>
          <p:nvPr>
            <p:custDataLst>
              <p:tags r:id="rId12"/>
            </p:custDataLst>
          </p:nvPr>
        </p:nvSpPr>
        <p:spPr>
          <a:xfrm>
            <a:off x="4460471" y="3372739"/>
            <a:ext cx="3127689" cy="2887155"/>
          </a:xfrm>
          <a:prstGeom prst="rect">
            <a:avLst/>
          </a:prstGeom>
          <a:noFill/>
        </p:spPr>
        <p:txBody>
          <a:bodyPr wrap="square" rtlCol="0">
            <a:noAutofit/>
          </a:bodyPr>
          <a:lstStyle/>
          <a:p>
            <a:pPr marL="188913" lvl="1" indent="-188913">
              <a:spcBef>
                <a:spcPct val="0"/>
              </a:spcBef>
              <a:spcAft>
                <a:spcPts val="600"/>
              </a:spcAft>
              <a:buFont typeface="Arial" panose="020B0604020202020204" pitchFamily="34" charset="0"/>
              <a:buChar char="•"/>
            </a:pPr>
            <a:r>
              <a:rPr lang="en-US" sz="1250" b="1">
                <a:solidFill>
                  <a:srgbClr val="8B8580"/>
                </a:solidFill>
              </a:rPr>
              <a:t>No Re-Architecture</a:t>
            </a:r>
          </a:p>
          <a:p>
            <a:pPr marL="554673" lvl="2" indent="-188913">
              <a:spcBef>
                <a:spcPct val="0"/>
              </a:spcBef>
              <a:spcAft>
                <a:spcPts val="600"/>
              </a:spcAft>
              <a:buSzPct val="120000"/>
              <a:buFont typeface="Arial" panose="020B0604020202020204" pitchFamily="34" charset="0"/>
              <a:buChar char="•"/>
            </a:pPr>
            <a:r>
              <a:rPr lang="en-US" sz="1050">
                <a:solidFill>
                  <a:srgbClr val="312D2A"/>
                </a:solidFill>
                <a:cs typeface="Oracle Sans" panose="020B0503020204020204" pitchFamily="34" charset="0"/>
              </a:rPr>
              <a:t>Application and data move as-is</a:t>
            </a:r>
          </a:p>
          <a:p>
            <a:pPr marL="554673" lvl="2" indent="-188913">
              <a:spcBef>
                <a:spcPct val="0"/>
              </a:spcBef>
              <a:spcAft>
                <a:spcPts val="600"/>
              </a:spcAft>
              <a:buSzPct val="120000"/>
              <a:buFont typeface="Arial" panose="020B0604020202020204" pitchFamily="34" charset="0"/>
              <a:buChar char="•"/>
            </a:pPr>
            <a:r>
              <a:rPr lang="en-US" sz="1050">
                <a:solidFill>
                  <a:srgbClr val="312D2A"/>
                </a:solidFill>
                <a:cs typeface="Oracle Sans" panose="020B0503020204020204" pitchFamily="34" charset="0"/>
              </a:rPr>
              <a:t>Keep customizations  integrations</a:t>
            </a:r>
          </a:p>
          <a:p>
            <a:pPr marL="554673" lvl="2" indent="-188913">
              <a:spcBef>
                <a:spcPct val="0"/>
              </a:spcBef>
              <a:spcAft>
                <a:spcPts val="600"/>
              </a:spcAft>
              <a:buSzPct val="120000"/>
              <a:buFont typeface="Arial" panose="020B0604020202020204" pitchFamily="34" charset="0"/>
              <a:buChar char="•"/>
            </a:pPr>
            <a:r>
              <a:rPr lang="en-US" sz="1050">
                <a:solidFill>
                  <a:srgbClr val="312D2A"/>
                </a:solidFill>
                <a:cs typeface="Oracle Sans" panose="020B0503020204020204" pitchFamily="34" charset="0"/>
              </a:rPr>
              <a:t>No retraining require</a:t>
            </a:r>
          </a:p>
          <a:p>
            <a:pPr marL="554673" lvl="2" indent="-188913">
              <a:spcBef>
                <a:spcPct val="0"/>
              </a:spcBef>
              <a:spcAft>
                <a:spcPts val="1200"/>
              </a:spcAft>
              <a:buSzPct val="120000"/>
              <a:buFont typeface="Arial" panose="020B0604020202020204" pitchFamily="34" charset="0"/>
              <a:buChar char="•"/>
            </a:pPr>
            <a:r>
              <a:rPr lang="en-US" sz="1050">
                <a:solidFill>
                  <a:srgbClr val="312D2A"/>
                </a:solidFill>
                <a:cs typeface="Oracle Sans" panose="020B0503020204020204" pitchFamily="34" charset="0"/>
              </a:rPr>
              <a:t>Fastest path to cloud</a:t>
            </a:r>
          </a:p>
          <a:p>
            <a:pPr marL="188913" lvl="1" indent="-188913">
              <a:lnSpc>
                <a:spcPct val="95000"/>
              </a:lnSpc>
              <a:spcBef>
                <a:spcPct val="0"/>
              </a:spcBef>
              <a:spcAft>
                <a:spcPts val="600"/>
              </a:spcAft>
              <a:buFont typeface="Arial" panose="020B0604020202020204" pitchFamily="34" charset="0"/>
              <a:buChar char="•"/>
            </a:pPr>
            <a:r>
              <a:rPr lang="en-US" sz="1250" b="1">
                <a:solidFill>
                  <a:srgbClr val="8B8580"/>
                </a:solidFill>
              </a:rPr>
              <a:t>Availability, Performance, &amp; </a:t>
            </a:r>
            <a:br>
              <a:rPr lang="en-US" sz="1250" b="1">
                <a:solidFill>
                  <a:srgbClr val="8B8580"/>
                </a:solidFill>
              </a:rPr>
            </a:br>
            <a:r>
              <a:rPr lang="en-US" sz="1250" b="1">
                <a:solidFill>
                  <a:srgbClr val="8B8580"/>
                </a:solidFill>
              </a:rPr>
              <a:t>Manageability SLAs</a:t>
            </a:r>
          </a:p>
          <a:p>
            <a:pPr marL="537210" lvl="2" indent="-171450">
              <a:spcBef>
                <a:spcPct val="0"/>
              </a:spcBef>
              <a:spcAft>
                <a:spcPts val="600"/>
              </a:spcAft>
              <a:buSzPct val="120000"/>
              <a:buFont typeface="Arial" panose="020B0604020202020204" pitchFamily="34" charset="0"/>
              <a:buChar char="•"/>
            </a:pPr>
            <a:r>
              <a:rPr lang="en-US" sz="1050">
                <a:solidFill>
                  <a:srgbClr val="312D2A"/>
                </a:solidFill>
                <a:cs typeface="Oracle Sans" panose="020B0503020204020204" pitchFamily="34" charset="0"/>
              </a:rPr>
              <a:t>With high-availability compute, block volume, object storage, and FastConnect services</a:t>
            </a:r>
          </a:p>
          <a:p>
            <a:pPr marL="537210" lvl="2" indent="-171450">
              <a:lnSpc>
                <a:spcPct val="95000"/>
              </a:lnSpc>
              <a:spcBef>
                <a:spcPct val="0"/>
              </a:spcBef>
              <a:spcAft>
                <a:spcPts val="600"/>
              </a:spcAft>
              <a:buSzPct val="120000"/>
              <a:buFont typeface="Arial" panose="020B0604020202020204" pitchFamily="34" charset="0"/>
              <a:buChar char="•"/>
            </a:pPr>
            <a:r>
              <a:rPr lang="en-US" sz="1050">
                <a:solidFill>
                  <a:srgbClr val="312D2A"/>
                </a:solidFill>
                <a:cs typeface="Oracle Sans" panose="020B0503020204020204" pitchFamily="34" charset="0"/>
              </a:rPr>
              <a:t>The first cloud vendor to guarantee performance</a:t>
            </a:r>
            <a:endParaRPr lang="en-GB" sz="1050">
              <a:solidFill>
                <a:srgbClr val="312D2A"/>
              </a:solidFill>
              <a:cs typeface="Oracle Sans" panose="020B0503020204020204" pitchFamily="34" charset="0"/>
            </a:endParaRPr>
          </a:p>
        </p:txBody>
      </p:sp>
      <p:sp>
        <p:nvSpPr>
          <p:cNvPr id="28" name="TextBox 27">
            <a:extLst>
              <a:ext uri="{FF2B5EF4-FFF2-40B4-BE49-F238E27FC236}">
                <a16:creationId xmlns:a16="http://schemas.microsoft.com/office/drawing/2014/main" id="{E487BCC6-D796-4FBA-B68C-DA29C7E829E1}"/>
              </a:ext>
            </a:extLst>
          </p:cNvPr>
          <p:cNvSpPr txBox="1"/>
          <p:nvPr>
            <p:custDataLst>
              <p:tags r:id="rId13"/>
            </p:custDataLst>
          </p:nvPr>
        </p:nvSpPr>
        <p:spPr>
          <a:xfrm>
            <a:off x="8281877" y="2730853"/>
            <a:ext cx="3353838" cy="338554"/>
          </a:xfrm>
          <a:prstGeom prst="rect">
            <a:avLst/>
          </a:prstGeom>
          <a:noFill/>
        </p:spPr>
        <p:txBody>
          <a:bodyPr wrap="square" rtlCol="0">
            <a:spAutoFit/>
          </a:bodyPr>
          <a:lstStyle>
            <a:defPPr>
              <a:defRPr lang="en-US"/>
            </a:defPPr>
            <a:lvl1pPr>
              <a:defRPr sz="1600"/>
            </a:lvl1pPr>
          </a:lstStyle>
          <a:p>
            <a:pPr algn="ctr"/>
            <a:r>
              <a:rPr lang="en-US" b="1">
                <a:solidFill>
                  <a:srgbClr val="41817E"/>
                </a:solidFill>
                <a:latin typeface="Oracle Sans" panose="020B0503020204020204" pitchFamily="34" charset="0"/>
                <a:cs typeface="Oracle Sans" panose="020B0503020204020204" pitchFamily="34" charset="0"/>
              </a:rPr>
              <a:t>Cloud Lift + Consulting Services</a:t>
            </a:r>
          </a:p>
        </p:txBody>
      </p:sp>
      <p:sp>
        <p:nvSpPr>
          <p:cNvPr id="29" name="TextBox 28">
            <a:extLst>
              <a:ext uri="{FF2B5EF4-FFF2-40B4-BE49-F238E27FC236}">
                <a16:creationId xmlns:a16="http://schemas.microsoft.com/office/drawing/2014/main" id="{668BF0B0-505D-4C0F-BDA7-D5A4ACB7C5B9}"/>
              </a:ext>
            </a:extLst>
          </p:cNvPr>
          <p:cNvSpPr txBox="1"/>
          <p:nvPr>
            <p:custDataLst>
              <p:tags r:id="rId14"/>
            </p:custDataLst>
          </p:nvPr>
        </p:nvSpPr>
        <p:spPr>
          <a:xfrm>
            <a:off x="8281876" y="3216606"/>
            <a:ext cx="3418063" cy="2899150"/>
          </a:xfrm>
          <a:prstGeom prst="rect">
            <a:avLst/>
          </a:prstGeom>
          <a:noFill/>
        </p:spPr>
        <p:txBody>
          <a:bodyPr wrap="square" rtlCol="0">
            <a:noAutofit/>
          </a:bodyPr>
          <a:lstStyle/>
          <a:p>
            <a:pPr marL="285750" indent="-285750">
              <a:buFont typeface="Arial" panose="020B0604020202020204" pitchFamily="34" charset="0"/>
              <a:buChar char="•"/>
            </a:pPr>
            <a:r>
              <a:rPr lang="en-US" sz="1250" b="1">
                <a:solidFill>
                  <a:srgbClr val="8B8580"/>
                </a:solidFill>
              </a:rPr>
              <a:t>Cloud Lift Services </a:t>
            </a:r>
          </a:p>
          <a:p>
            <a:pPr marL="742950" lvl="1" indent="-285750">
              <a:buFont typeface="Arial" panose="020B0604020202020204" pitchFamily="34" charset="0"/>
              <a:buChar char="•"/>
            </a:pPr>
            <a:r>
              <a:rPr lang="en-US" sz="1050">
                <a:solidFill>
                  <a:srgbClr val="312D2A"/>
                </a:solidFill>
              </a:rPr>
              <a:t>Dedicated resources to migrate workloads at no cost</a:t>
            </a:r>
          </a:p>
          <a:p>
            <a:pPr marL="742950" lvl="1" indent="-285750">
              <a:buFont typeface="Arial" panose="020B0604020202020204" pitchFamily="34" charset="0"/>
              <a:buChar char="•"/>
            </a:pPr>
            <a:r>
              <a:rPr lang="en-US" sz="1050">
                <a:solidFill>
                  <a:srgbClr val="312D2A"/>
                </a:solidFill>
              </a:rPr>
              <a:t>Support from planning to go-live</a:t>
            </a:r>
          </a:p>
          <a:p>
            <a:pPr marL="742950" lvl="1" indent="-285750">
              <a:buFont typeface="Arial" panose="020B0604020202020204" pitchFamily="34" charset="0"/>
              <a:buChar char="•"/>
            </a:pPr>
            <a:r>
              <a:rPr lang="en-US" sz="1050">
                <a:solidFill>
                  <a:srgbClr val="312D2A"/>
                </a:solidFill>
              </a:rPr>
              <a:t>Oracle and non-Oracle workloads</a:t>
            </a:r>
          </a:p>
          <a:p>
            <a:pPr marL="285750" indent="-285750">
              <a:buFont typeface="Arial" panose="020B0604020202020204" pitchFamily="34" charset="0"/>
              <a:buChar char="•"/>
            </a:pPr>
            <a:endParaRPr lang="en-US" sz="1250">
              <a:solidFill>
                <a:schemeClr val="tx2"/>
              </a:solidFill>
            </a:endParaRPr>
          </a:p>
          <a:p>
            <a:pPr marL="285750" indent="-285750">
              <a:buFont typeface="Arial" panose="020B0604020202020204" pitchFamily="34" charset="0"/>
              <a:buChar char="•"/>
            </a:pPr>
            <a:r>
              <a:rPr lang="en-US" sz="1250" b="1">
                <a:solidFill>
                  <a:srgbClr val="8B8580"/>
                </a:solidFill>
              </a:rPr>
              <a:t>Included with your Cloud Agreement to accelerate onboarding and success</a:t>
            </a:r>
          </a:p>
          <a:p>
            <a:pPr marL="188913" lvl="1" indent="-188913">
              <a:lnSpc>
                <a:spcPct val="95000"/>
              </a:lnSpc>
              <a:spcBef>
                <a:spcPct val="0"/>
              </a:spcBef>
              <a:spcAft>
                <a:spcPts val="600"/>
              </a:spcAft>
              <a:buFont typeface="Arial" panose="020B0604020202020204" pitchFamily="34" charset="0"/>
              <a:buChar char="•"/>
            </a:pPr>
            <a:endParaRPr lang="en-US" sz="1250" b="1">
              <a:solidFill>
                <a:srgbClr val="8B8580"/>
              </a:solidFill>
            </a:endParaRPr>
          </a:p>
          <a:p>
            <a:pPr marL="188913" lvl="1" indent="-188913">
              <a:lnSpc>
                <a:spcPct val="95000"/>
              </a:lnSpc>
              <a:spcBef>
                <a:spcPct val="0"/>
              </a:spcBef>
              <a:spcAft>
                <a:spcPts val="600"/>
              </a:spcAft>
              <a:buFont typeface="Arial" panose="020B0604020202020204" pitchFamily="34" charset="0"/>
              <a:buChar char="•"/>
            </a:pPr>
            <a:r>
              <a:rPr lang="en-US" sz="1250" b="1">
                <a:solidFill>
                  <a:srgbClr val="8B8580"/>
                </a:solidFill>
              </a:rPr>
              <a:t>Support</a:t>
            </a:r>
          </a:p>
          <a:p>
            <a:pPr marL="554673" lvl="2" indent="-188913">
              <a:lnSpc>
                <a:spcPct val="85000"/>
              </a:lnSpc>
              <a:spcBef>
                <a:spcPct val="0"/>
              </a:spcBef>
              <a:spcAft>
                <a:spcPts val="600"/>
              </a:spcAft>
              <a:buSzPct val="120000"/>
              <a:buFont typeface="Arial" panose="020B0604020202020204" pitchFamily="34" charset="0"/>
              <a:buChar char="•"/>
            </a:pPr>
            <a:r>
              <a:rPr lang="en-US" sz="1050">
                <a:solidFill>
                  <a:srgbClr val="312D2A"/>
                </a:solidFill>
                <a:cs typeface="Oracle Sans" panose="020B0503020204020204" pitchFamily="34" charset="0"/>
              </a:rPr>
              <a:t>Oracle Linux and Java  support included on OCI</a:t>
            </a:r>
          </a:p>
        </p:txBody>
      </p:sp>
      <p:sp>
        <p:nvSpPr>
          <p:cNvPr id="41" name="Text Placeholder 8">
            <a:extLst>
              <a:ext uri="{FF2B5EF4-FFF2-40B4-BE49-F238E27FC236}">
                <a16:creationId xmlns:a16="http://schemas.microsoft.com/office/drawing/2014/main" id="{C04F56C2-42AC-4B4C-9F1C-02827BB3E66C}"/>
              </a:ext>
            </a:extLst>
          </p:cNvPr>
          <p:cNvSpPr txBox="1"/>
          <p:nvPr>
            <p:custDataLst>
              <p:tags r:id="rId15"/>
            </p:custDataLst>
          </p:nvPr>
        </p:nvSpPr>
        <p:spPr>
          <a:xfrm>
            <a:off x="459591" y="617550"/>
            <a:ext cx="12235476" cy="420526"/>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b="0" i="0" kern="1200">
                <a:solidFill>
                  <a:schemeClr val="tx1"/>
                </a:solidFill>
                <a:latin typeface="Oracle Sans" panose="020B0503020204020204" pitchFamily="34" charset="0"/>
                <a:ea typeface="+mn-ea"/>
                <a:cs typeface="Oracle Sans" panose="020B05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b="0" i="0" kern="1200">
                <a:solidFill>
                  <a:schemeClr val="tx1"/>
                </a:solidFill>
                <a:latin typeface="Oracle Sans" panose="020B0503020204020204" pitchFamily="34" charset="0"/>
                <a:ea typeface="+mn-ea"/>
                <a:cs typeface="Oracle Sans" panose="020B05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FCFBFA"/>
                </a:solidFill>
              </a:rPr>
              <a:t>Complete your migration with peace of mind</a:t>
            </a:r>
          </a:p>
        </p:txBody>
      </p:sp>
      <p:pic>
        <p:nvPicPr>
          <p:cNvPr id="42" name="Picture 41" descr="A picture containing vector graphics&#10;&#10;Description automatically generated">
            <a:extLst>
              <a:ext uri="{FF2B5EF4-FFF2-40B4-BE49-F238E27FC236}">
                <a16:creationId xmlns:a16="http://schemas.microsoft.com/office/drawing/2014/main" id="{FDA65CF0-F812-4C16-88AF-50816E6E911C}"/>
              </a:ext>
            </a:extLst>
          </p:cNvPr>
          <p:cNvPicPr>
            <a:picLocks noChangeAspect="1"/>
          </p:cNvPicPr>
          <p:nvPr>
            <p:custDataLst>
              <p:tags r:id="rId16"/>
            </p:custDataLst>
          </p:nvPr>
        </p:nvPicPr>
        <p:blipFill>
          <a:blip r:embed="rId22" cstate="hqprint">
            <a:extLst>
              <a:ext uri="{BEBA8EAE-BF5A-486C-A8C5-ECC9F3942E4B}">
                <a14:imgProps xmlns:a14="http://schemas.microsoft.com/office/drawing/2010/main">
                  <a14:imgLayer r:embed="rId23">
                    <a14:imgEffect>
                      <a14:colorTemperature colorTemp="5919"/>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608733" y="1900284"/>
            <a:ext cx="816630" cy="816630"/>
          </a:xfrm>
          <a:prstGeom prst="rect">
            <a:avLst/>
          </a:prstGeom>
        </p:spPr>
      </p:pic>
      <p:pic>
        <p:nvPicPr>
          <p:cNvPr id="36" name="Picture 35">
            <a:extLst>
              <a:ext uri="{FF2B5EF4-FFF2-40B4-BE49-F238E27FC236}">
                <a16:creationId xmlns:a16="http://schemas.microsoft.com/office/drawing/2014/main" id="{218C6893-9D5F-434E-9885-230DD9E93A52}"/>
              </a:ext>
            </a:extLst>
          </p:cNvPr>
          <p:cNvPicPr>
            <a:picLocks noChangeAspect="1"/>
          </p:cNvPicPr>
          <p:nvPr>
            <p:custDataLst>
              <p:tags r:id="rId17"/>
            </p:custDataLst>
          </p:nvPr>
        </p:nvPicPr>
        <p:blipFill>
          <a:blip r:embed="rId24" cstate="hqprint">
            <a:extLst>
              <a:ext uri="{BEBA8EAE-BF5A-486C-A8C5-ECC9F3942E4B}">
                <a14:imgProps xmlns:a14="http://schemas.microsoft.com/office/drawing/2010/main">
                  <a14:imgLayer r:embed="rId2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866206" y="1982587"/>
            <a:ext cx="695327" cy="695327"/>
          </a:xfrm>
          <a:prstGeom prst="rect">
            <a:avLst/>
          </a:prstGeom>
        </p:spPr>
      </p:pic>
      <p:pic>
        <p:nvPicPr>
          <p:cNvPr id="44" name="Picture 43" descr="Icon&#10;&#10;Description automatically generated">
            <a:extLst>
              <a:ext uri="{FF2B5EF4-FFF2-40B4-BE49-F238E27FC236}">
                <a16:creationId xmlns:a16="http://schemas.microsoft.com/office/drawing/2014/main" id="{A60C55D0-BEDC-45B6-A5B7-ACA3A69EC1DA}"/>
              </a:ext>
            </a:extLst>
          </p:cNvPr>
          <p:cNvPicPr>
            <a:picLocks noChangeAspect="1"/>
          </p:cNvPicPr>
          <p:nvPr>
            <p:custDataLst>
              <p:tags r:id="rId18"/>
            </p:custDataLst>
          </p:nvPr>
        </p:nvPicPr>
        <p:blipFill>
          <a:blip r:embed="rId26" cstate="hqprint">
            <a:extLst>
              <a:ext uri="{BEBA8EAE-BF5A-486C-A8C5-ECC9F3942E4B}">
                <a14:imgProps xmlns:a14="http://schemas.microsoft.com/office/drawing/2010/main">
                  <a14:imgLayer r:embed="rId2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621368" y="1926298"/>
            <a:ext cx="720755" cy="720755"/>
          </a:xfrm>
          <a:prstGeom prst="rect">
            <a:avLst/>
          </a:prstGeom>
        </p:spPr>
      </p:pic>
    </p:spTree>
    <p:extLst>
      <p:ext uri="{BB962C8B-B14F-4D97-AF65-F5344CB8AC3E}">
        <p14:creationId xmlns:p14="http://schemas.microsoft.com/office/powerpoint/2010/main" val="116836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n 10">
            <a:extLst>
              <a:ext uri="{FF2B5EF4-FFF2-40B4-BE49-F238E27FC236}">
                <a16:creationId xmlns:a16="http://schemas.microsoft.com/office/drawing/2014/main" id="{A236AA07-A3D7-73FE-E395-BCB986A447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3" name="Isosceles Triangle 2">
            <a:extLst>
              <a:ext uri="{FF2B5EF4-FFF2-40B4-BE49-F238E27FC236}">
                <a16:creationId xmlns:a16="http://schemas.microsoft.com/office/drawing/2014/main" id="{297A17BC-DAA8-4ABC-8F11-CBCCCA9B2136}"/>
              </a:ext>
            </a:extLst>
          </p:cNvPr>
          <p:cNvSpPr/>
          <p:nvPr>
            <p:custDataLst>
              <p:tags r:id="rId1"/>
            </p:custDataLst>
          </p:nvPr>
        </p:nvSpPr>
        <p:spPr>
          <a:xfrm>
            <a:off x="7161021" y="3964892"/>
            <a:ext cx="4103221" cy="2287378"/>
          </a:xfrm>
          <a:prstGeom prst="triangle">
            <a:avLst/>
          </a:prstGeom>
          <a:solidFill>
            <a:srgbClr val="81B2C3"/>
          </a:solidFill>
          <a:ln w="31750">
            <a:solidFill>
              <a:srgbClr val="8B8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Isosceles Triangle 15">
            <a:extLst>
              <a:ext uri="{FF2B5EF4-FFF2-40B4-BE49-F238E27FC236}">
                <a16:creationId xmlns:a16="http://schemas.microsoft.com/office/drawing/2014/main" id="{DF42FAE3-5194-4F07-B7FB-754591D1304F}"/>
              </a:ext>
            </a:extLst>
          </p:cNvPr>
          <p:cNvSpPr/>
          <p:nvPr>
            <p:custDataLst>
              <p:tags r:id="rId2"/>
            </p:custDataLst>
          </p:nvPr>
        </p:nvSpPr>
        <p:spPr>
          <a:xfrm>
            <a:off x="7747197" y="3971081"/>
            <a:ext cx="2940628" cy="1640874"/>
          </a:xfrm>
          <a:prstGeom prst="triangle">
            <a:avLst/>
          </a:prstGeom>
          <a:solidFill>
            <a:schemeClr val="accent1">
              <a:lumMod val="40000"/>
              <a:lumOff val="60000"/>
            </a:schemeClr>
          </a:solidFill>
          <a:ln w="31750">
            <a:solidFill>
              <a:srgbClr val="8B8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Isosceles Triangle 14">
            <a:extLst>
              <a:ext uri="{FF2B5EF4-FFF2-40B4-BE49-F238E27FC236}">
                <a16:creationId xmlns:a16="http://schemas.microsoft.com/office/drawing/2014/main" id="{C200B53A-5976-480E-BBF1-7E43BA0CF347}"/>
              </a:ext>
            </a:extLst>
          </p:cNvPr>
          <p:cNvSpPr/>
          <p:nvPr>
            <p:custDataLst>
              <p:tags r:id="rId3"/>
            </p:custDataLst>
          </p:nvPr>
        </p:nvSpPr>
        <p:spPr>
          <a:xfrm>
            <a:off x="8305600" y="3964894"/>
            <a:ext cx="1814814" cy="1003097"/>
          </a:xfrm>
          <a:prstGeom prst="triangle">
            <a:avLst/>
          </a:prstGeom>
          <a:solidFill>
            <a:schemeClr val="accent2">
              <a:lumMod val="60000"/>
              <a:lumOff val="40000"/>
            </a:schemeClr>
          </a:solidFill>
          <a:ln w="31750">
            <a:solidFill>
              <a:srgbClr val="8B85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Text Placeholder 6"/>
          <p:cNvSpPr>
            <a:spLocks noGrp="1"/>
          </p:cNvSpPr>
          <p:nvPr>
            <p:ph type="body" sz="quarter" idx="11"/>
            <p:custDataLst>
              <p:tags r:id="rId4"/>
            </p:custDataLst>
          </p:nvPr>
        </p:nvSpPr>
        <p:spPr/>
        <p:txBody>
          <a:bodyPr/>
          <a:lstStyle/>
          <a:p>
            <a:r>
              <a:rPr lang="en-US" dirty="0">
                <a:solidFill>
                  <a:srgbClr val="FACD62"/>
                </a:solidFill>
              </a:rPr>
              <a:t>Fully managed, easy to use database migrations into Oracle Cloud</a:t>
            </a:r>
          </a:p>
        </p:txBody>
      </p:sp>
      <p:sp>
        <p:nvSpPr>
          <p:cNvPr id="8" name="Content Placeholder 7"/>
          <p:cNvSpPr>
            <a:spLocks noGrp="1"/>
          </p:cNvSpPr>
          <p:nvPr>
            <p:ph sz="quarter" idx="14"/>
            <p:custDataLst>
              <p:tags r:id="rId5"/>
            </p:custDataLst>
          </p:nvPr>
        </p:nvSpPr>
        <p:spPr>
          <a:xfrm>
            <a:off x="771651" y="1746629"/>
            <a:ext cx="5694866" cy="4335490"/>
          </a:xfrm>
        </p:spPr>
        <p:txBody>
          <a:bodyPr/>
          <a:lstStyle/>
          <a:p>
            <a:r>
              <a:rPr lang="en-US" b="1" dirty="0">
                <a:solidFill>
                  <a:srgbClr val="FCFBFA"/>
                </a:solidFill>
              </a:rPr>
              <a:t>Database Migrations</a:t>
            </a:r>
          </a:p>
          <a:p>
            <a:pPr marL="285578" indent="-285578">
              <a:buFont typeface="Arial"/>
              <a:buChar char="•"/>
            </a:pPr>
            <a:r>
              <a:rPr lang="en-US" dirty="0">
                <a:solidFill>
                  <a:srgbClr val="FCFBFA"/>
                </a:solidFill>
              </a:rPr>
              <a:t>Reduce cost and improve performance in Oracle Cloud</a:t>
            </a:r>
          </a:p>
          <a:p>
            <a:pPr marL="285578" indent="-285578">
              <a:buFont typeface="Arial"/>
              <a:buChar char="•"/>
            </a:pPr>
            <a:r>
              <a:rPr lang="en-US" dirty="0">
                <a:solidFill>
                  <a:srgbClr val="FCFBFA"/>
                </a:solidFill>
              </a:rPr>
              <a:t>Migrate databases, free for 6 months per migration</a:t>
            </a:r>
            <a:br>
              <a:rPr lang="en-US" dirty="0">
                <a:solidFill>
                  <a:srgbClr val="FCFBFA"/>
                </a:solidFill>
              </a:rPr>
            </a:br>
            <a:endParaRPr lang="en-US" dirty="0">
              <a:solidFill>
                <a:srgbClr val="FCFBFA"/>
              </a:solidFill>
            </a:endParaRPr>
          </a:p>
          <a:p>
            <a:r>
              <a:rPr lang="en-US" b="1" dirty="0">
                <a:solidFill>
                  <a:srgbClr val="FCFBFA"/>
                </a:solidFill>
              </a:rPr>
              <a:t>Core Use Cases</a:t>
            </a:r>
          </a:p>
          <a:p>
            <a:pPr marL="285578" indent="-285578">
              <a:buFont typeface="Arial"/>
              <a:buChar char="•"/>
            </a:pPr>
            <a:r>
              <a:rPr lang="en-US" dirty="0">
                <a:solidFill>
                  <a:srgbClr val="FCFBFA"/>
                </a:solidFill>
              </a:rPr>
              <a:t>Machine-assisted migrations for Oracle Databases, Data Marts and Data Warehouses into Oracle Cloud</a:t>
            </a:r>
            <a:br>
              <a:rPr lang="en-US" dirty="0">
                <a:solidFill>
                  <a:srgbClr val="FCFBFA"/>
                </a:solidFill>
              </a:rPr>
            </a:br>
            <a:endParaRPr lang="en-US" dirty="0">
              <a:solidFill>
                <a:srgbClr val="FCFBFA"/>
              </a:solidFill>
            </a:endParaRPr>
          </a:p>
          <a:p>
            <a:r>
              <a:rPr lang="en-US" b="1" dirty="0">
                <a:solidFill>
                  <a:srgbClr val="FCFBFA"/>
                </a:solidFill>
              </a:rPr>
              <a:t>Differentiated Use Cases</a:t>
            </a:r>
          </a:p>
          <a:p>
            <a:pPr marL="285578" indent="-285578">
              <a:buFont typeface="Arial"/>
              <a:buChar char="•"/>
            </a:pPr>
            <a:r>
              <a:rPr lang="en-US" dirty="0">
                <a:solidFill>
                  <a:srgbClr val="FCFBFA"/>
                </a:solidFill>
              </a:rPr>
              <a:t>Simplifies underlying technologies and resources</a:t>
            </a:r>
          </a:p>
          <a:p>
            <a:pPr marL="285578" indent="-285578">
              <a:buFont typeface="Arial"/>
              <a:buChar char="•"/>
            </a:pPr>
            <a:r>
              <a:rPr lang="en-US" dirty="0">
                <a:solidFill>
                  <a:srgbClr val="FCFBFA"/>
                </a:solidFill>
              </a:rPr>
              <a:t>Logical Offline and Online Migrations</a:t>
            </a:r>
          </a:p>
          <a:p>
            <a:pPr marL="285578" indent="-285578">
              <a:buFont typeface="Arial"/>
              <a:buChar char="•"/>
            </a:pPr>
            <a:r>
              <a:rPr lang="en-US" dirty="0">
                <a:solidFill>
                  <a:srgbClr val="FCFBFA"/>
                </a:solidFill>
              </a:rPr>
              <a:t>Schema/Metadata Migration</a:t>
            </a:r>
          </a:p>
          <a:p>
            <a:pPr marL="285578" indent="-285578">
              <a:buFont typeface="Arial"/>
              <a:buChar char="•"/>
            </a:pPr>
            <a:r>
              <a:rPr lang="en-US" dirty="0">
                <a:solidFill>
                  <a:srgbClr val="FCFBFA"/>
                </a:solidFill>
              </a:rPr>
              <a:t>Based on enterprise-strength Oracle tools Zero Downtime Migration, </a:t>
            </a:r>
            <a:r>
              <a:rPr lang="en-US" dirty="0" err="1">
                <a:solidFill>
                  <a:srgbClr val="FCFBFA"/>
                </a:solidFill>
              </a:rPr>
              <a:t>GoldenGate</a:t>
            </a:r>
            <a:r>
              <a:rPr lang="en-US" dirty="0">
                <a:solidFill>
                  <a:srgbClr val="FCFBFA"/>
                </a:solidFill>
              </a:rPr>
              <a:t>, and Data Pump</a:t>
            </a:r>
          </a:p>
        </p:txBody>
      </p:sp>
      <p:sp>
        <p:nvSpPr>
          <p:cNvPr id="6" name="Title 5"/>
          <p:cNvSpPr>
            <a:spLocks noGrp="1"/>
          </p:cNvSpPr>
          <p:nvPr>
            <p:ph type="title"/>
            <p:custDataLst>
              <p:tags r:id="rId6"/>
            </p:custDataLst>
          </p:nvPr>
        </p:nvSpPr>
        <p:spPr>
          <a:xfrm>
            <a:off x="771651" y="184093"/>
            <a:ext cx="11572355" cy="822532"/>
          </a:xfrm>
        </p:spPr>
        <p:txBody>
          <a:bodyPr/>
          <a:lstStyle/>
          <a:p>
            <a:r>
              <a:rPr lang="en-US" sz="3198" dirty="0">
                <a:solidFill>
                  <a:srgbClr val="FCFBFA"/>
                </a:solidFill>
              </a:rPr>
              <a:t>Oracle Cloud Infrastructure – Database Migration</a:t>
            </a:r>
          </a:p>
        </p:txBody>
      </p:sp>
      <p:cxnSp>
        <p:nvCxnSpPr>
          <p:cNvPr id="14" name="Column Divider" descr="Column Divider">
            <a:extLst>
              <a:ext uri="{FF2B5EF4-FFF2-40B4-BE49-F238E27FC236}">
                <a16:creationId xmlns:a16="http://schemas.microsoft.com/office/drawing/2014/main" id="{E8A36BF7-7CAB-DC48-8523-2C0AE003F4E3}"/>
              </a:ext>
            </a:extLst>
          </p:cNvPr>
          <p:cNvCxnSpPr/>
          <p:nvPr>
            <p:custDataLst>
              <p:tags r:id="rId7"/>
            </p:custDataLst>
          </p:nvPr>
        </p:nvCxnSpPr>
        <p:spPr>
          <a:xfrm flipH="1">
            <a:off x="6548820" y="1746626"/>
            <a:ext cx="0" cy="450564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68C4821-45E9-D34D-962C-89A1693D8905}"/>
              </a:ext>
            </a:extLst>
          </p:cNvPr>
          <p:cNvSpPr>
            <a:spLocks noGrp="1"/>
          </p:cNvSpPr>
          <p:nvPr>
            <p:ph type="ftr" sz="quarter" idx="28"/>
            <p:custDataLst>
              <p:tags r:id="rId8"/>
            </p:custDataLst>
          </p:nvPr>
        </p:nvSpPr>
        <p:spPr/>
        <p:txBody>
          <a:bodyPr/>
          <a:lstStyle/>
          <a:p>
            <a:r>
              <a:rPr lang="en-US" dirty="0"/>
              <a:t>Copyright © </a:t>
            </a:r>
            <a:r>
              <a:rPr lang="en-US" dirty="0" smtClean="0"/>
              <a:t>2023 </a:t>
            </a:r>
            <a:r>
              <a:rPr lang="en-US" dirty="0"/>
              <a:t>Oracle and/or its affiliates.</a:t>
            </a:r>
          </a:p>
        </p:txBody>
      </p:sp>
      <p:grpSp>
        <p:nvGrpSpPr>
          <p:cNvPr id="2" name="Group 1">
            <a:extLst>
              <a:ext uri="{FF2B5EF4-FFF2-40B4-BE49-F238E27FC236}">
                <a16:creationId xmlns:a16="http://schemas.microsoft.com/office/drawing/2014/main" id="{2E3D2BF8-DD52-4421-9311-5C3DDCEE623C}"/>
              </a:ext>
            </a:extLst>
          </p:cNvPr>
          <p:cNvGrpSpPr/>
          <p:nvPr>
            <p:custDataLst>
              <p:tags r:id="rId9"/>
            </p:custDataLst>
          </p:nvPr>
        </p:nvGrpSpPr>
        <p:grpSpPr>
          <a:xfrm>
            <a:off x="7567068" y="1679078"/>
            <a:ext cx="3265794" cy="2055018"/>
            <a:chOff x="6631265" y="2305726"/>
            <a:chExt cx="5356947" cy="3330984"/>
          </a:xfrm>
        </p:grpSpPr>
        <p:pic>
          <p:nvPicPr>
            <p:cNvPr id="12" name="Picture 11" descr="Graphical user interface, application&#10;&#10;Description automatically generated">
              <a:extLst>
                <a:ext uri="{FF2B5EF4-FFF2-40B4-BE49-F238E27FC236}">
                  <a16:creationId xmlns:a16="http://schemas.microsoft.com/office/drawing/2014/main" id="{CF9A3283-E23A-4E8E-A00C-47724F12EAA2}"/>
                </a:ext>
              </a:extLst>
            </p:cNvPr>
            <p:cNvPicPr>
              <a:picLocks noChangeAspect="1"/>
            </p:cNvPicPr>
            <p:nvPr>
              <p:custDataLst>
                <p:tags r:id="rId21"/>
              </p:custDataLst>
            </p:nvPr>
          </p:nvPicPr>
          <p:blipFill>
            <a:blip r:embed="rId29">
              <a:extLst>
                <a:ext uri="{28A0092B-C50C-407E-A947-70E740481C1C}">
                  <a14:useLocalDpi xmlns:a14="http://schemas.microsoft.com/office/drawing/2010/main" val="0"/>
                </a:ext>
              </a:extLst>
            </a:blip>
            <a:srcRect b="10095"/>
            <a:stretch>
              <a:fillRect/>
            </a:stretch>
          </p:blipFill>
          <p:spPr>
            <a:xfrm>
              <a:off x="7192827" y="2419183"/>
              <a:ext cx="4228912" cy="308205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EA31472-C99B-40E4-A784-9A74DE1B8F58}"/>
                </a:ext>
              </a:extLst>
            </p:cNvPr>
            <p:cNvPicPr>
              <a:picLocks noChangeAspect="1"/>
            </p:cNvPicPr>
            <p:nvPr>
              <p:custDataLst>
                <p:tags r:id="rId22"/>
              </p:custDataLst>
            </p:nvPr>
          </p:nvPicPr>
          <p:blipFill>
            <a:blip r:embed="rId30"/>
            <a:srcRect r="3919" b="28241"/>
            <a:stretch>
              <a:fillRect/>
            </a:stretch>
          </p:blipFill>
          <p:spPr>
            <a:xfrm>
              <a:off x="7197101" y="2825496"/>
              <a:ext cx="4215523" cy="2690270"/>
            </a:xfrm>
            <a:prstGeom prst="rect">
              <a:avLst/>
            </a:prstGeom>
            <a:ln>
              <a:noFill/>
            </a:ln>
            <a:effectLst/>
          </p:spPr>
        </p:pic>
        <p:pic>
          <p:nvPicPr>
            <p:cNvPr id="13" name="Picture 12">
              <a:extLst>
                <a:ext uri="{FF2B5EF4-FFF2-40B4-BE49-F238E27FC236}">
                  <a16:creationId xmlns:a16="http://schemas.microsoft.com/office/drawing/2014/main" id="{9B58864B-D9C9-483B-BFC5-B0DF5A29078A}"/>
                </a:ext>
              </a:extLst>
            </p:cNvPr>
            <p:cNvPicPr>
              <a:picLocks noChangeAspect="1"/>
            </p:cNvPicPr>
            <p:nvPr>
              <p:custDataLst>
                <p:tags r:id="rId23"/>
              </p:custDataLst>
            </p:nvPr>
          </p:nvPicPr>
          <p:blipFill>
            <a:blip r:embed="rId30"/>
            <a:srcRect l="23334" t="32401" r="3919" b="9470"/>
            <a:stretch>
              <a:fillRect/>
            </a:stretch>
          </p:blipFill>
          <p:spPr>
            <a:xfrm>
              <a:off x="8220837" y="3264945"/>
              <a:ext cx="3191786" cy="2179253"/>
            </a:xfrm>
            <a:prstGeom prst="rect">
              <a:avLst/>
            </a:prstGeom>
            <a:ln>
              <a:noFill/>
            </a:ln>
            <a:effectLst/>
          </p:spPr>
        </p:pic>
        <p:pic>
          <p:nvPicPr>
            <p:cNvPr id="9" name="Picture 8" descr="A screen shot of a computer&#10;&#10;Description automatically generated">
              <a:extLst>
                <a:ext uri="{FF2B5EF4-FFF2-40B4-BE49-F238E27FC236}">
                  <a16:creationId xmlns:a16="http://schemas.microsoft.com/office/drawing/2014/main" id="{5F8F708B-56D4-402B-9F65-9A902D6CBBC3}"/>
                </a:ext>
              </a:extLst>
            </p:cNvPr>
            <p:cNvPicPr>
              <a:picLocks noChangeAspect="1"/>
            </p:cNvPicPr>
            <p:nvPr>
              <p:custDataLst>
                <p:tags r:id="rId24"/>
              </p:custDataLst>
            </p:nvPr>
          </p:nvPicPr>
          <p:blipFill>
            <a:blip r:embed="rId31">
              <a:extLst>
                <a:ext uri="{28A0092B-C50C-407E-A947-70E740481C1C}">
                  <a14:useLocalDpi xmlns:a14="http://schemas.microsoft.com/office/drawing/2010/main"/>
                </a:ext>
              </a:extLst>
            </a:blip>
            <a:srcRect t="53736"/>
            <a:stretch>
              <a:fillRect/>
            </a:stretch>
          </p:blipFill>
          <p:spPr>
            <a:xfrm>
              <a:off x="6631265" y="3886200"/>
              <a:ext cx="5352634" cy="1750510"/>
            </a:xfrm>
            <a:prstGeom prst="rect">
              <a:avLst/>
            </a:prstGeom>
            <a:effectLst>
              <a:outerShdw blurRad="50800" dist="38100" dir="5400000" algn="t" rotWithShape="0">
                <a:prstClr val="black">
                  <a:alpha val="40000"/>
                </a:prstClr>
              </a:outerShdw>
              <a:reflection blurRad="6350" stA="52000" endA="300" endPos="4000" dir="5400000" sy="-100000" algn="bl" rotWithShape="0"/>
            </a:effectLst>
          </p:spPr>
        </p:pic>
        <p:pic>
          <p:nvPicPr>
            <p:cNvPr id="10" name="Picture 9" descr="A screen shot of a computer&#10;&#10;Description automatically generated">
              <a:extLst>
                <a:ext uri="{FF2B5EF4-FFF2-40B4-BE49-F238E27FC236}">
                  <a16:creationId xmlns:a16="http://schemas.microsoft.com/office/drawing/2014/main" id="{F516CA47-65AD-49E7-AE4F-5B4203A8D202}"/>
                </a:ext>
              </a:extLst>
            </p:cNvPr>
            <p:cNvPicPr>
              <a:picLocks noChangeAspect="1"/>
            </p:cNvPicPr>
            <p:nvPr>
              <p:custDataLst>
                <p:tags r:id="rId25"/>
              </p:custDataLst>
            </p:nvPr>
          </p:nvPicPr>
          <p:blipFill>
            <a:blip r:embed="rId31">
              <a:extLst>
                <a:ext uri="{28A0092B-C50C-407E-A947-70E740481C1C}">
                  <a14:useLocalDpi xmlns:a14="http://schemas.microsoft.com/office/drawing/2010/main"/>
                </a:ext>
              </a:extLst>
            </a:blip>
            <a:srcRect t="-1" b="18547"/>
            <a:stretch>
              <a:fillRect/>
            </a:stretch>
          </p:blipFill>
          <p:spPr>
            <a:xfrm>
              <a:off x="6635578" y="2305726"/>
              <a:ext cx="5352634" cy="3082055"/>
            </a:xfrm>
            <a:prstGeom prst="rect">
              <a:avLst/>
            </a:prstGeom>
            <a:effectLst>
              <a:outerShdw blurRad="50800" dist="38100" dir="5400000" algn="t" rotWithShape="0">
                <a:prstClr val="black">
                  <a:alpha val="40000"/>
                </a:prstClr>
              </a:outerShdw>
              <a:reflection blurRad="6350" stA="52000" endA="300" endPos="4000" dir="5400000" sy="-100000" algn="bl" rotWithShape="0"/>
            </a:effectLst>
          </p:spPr>
        </p:pic>
      </p:grpSp>
      <p:sp>
        <p:nvSpPr>
          <p:cNvPr id="5" name="TextBox 4">
            <a:extLst>
              <a:ext uri="{FF2B5EF4-FFF2-40B4-BE49-F238E27FC236}">
                <a16:creationId xmlns:a16="http://schemas.microsoft.com/office/drawing/2014/main" id="{901880A1-7FF8-4417-B0A5-3CB89857CAEF}"/>
              </a:ext>
            </a:extLst>
          </p:cNvPr>
          <p:cNvSpPr txBox="1"/>
          <p:nvPr>
            <p:custDataLst>
              <p:tags r:id="rId10"/>
            </p:custDataLst>
          </p:nvPr>
        </p:nvSpPr>
        <p:spPr>
          <a:xfrm>
            <a:off x="8718777" y="4145171"/>
            <a:ext cx="987706" cy="738472"/>
          </a:xfrm>
          <a:prstGeom prst="rect">
            <a:avLst/>
          </a:prstGeom>
          <a:noFill/>
        </p:spPr>
        <p:txBody>
          <a:bodyPr wrap="none" rtlCol="0">
            <a:spAutoFit/>
          </a:bodyPr>
          <a:lstStyle/>
          <a:p>
            <a:pPr algn="ctr"/>
            <a:r>
              <a:rPr lang="en-US" sz="1400"/>
              <a:t>OCI</a:t>
            </a:r>
            <a:br>
              <a:rPr lang="en-US" sz="1400"/>
            </a:br>
            <a:r>
              <a:rPr lang="en-US" sz="1400"/>
              <a:t>Database </a:t>
            </a:r>
          </a:p>
          <a:p>
            <a:pPr algn="ctr"/>
            <a:r>
              <a:rPr lang="en-US" sz="1400"/>
              <a:t>Migration</a:t>
            </a:r>
          </a:p>
        </p:txBody>
      </p:sp>
      <p:sp>
        <p:nvSpPr>
          <p:cNvPr id="18" name="TextBox 17">
            <a:extLst>
              <a:ext uri="{FF2B5EF4-FFF2-40B4-BE49-F238E27FC236}">
                <a16:creationId xmlns:a16="http://schemas.microsoft.com/office/drawing/2014/main" id="{9DCB6150-A40D-4DD1-A988-670D004A6E37}"/>
              </a:ext>
            </a:extLst>
          </p:cNvPr>
          <p:cNvSpPr txBox="1"/>
          <p:nvPr>
            <p:custDataLst>
              <p:tags r:id="rId11"/>
            </p:custDataLst>
          </p:nvPr>
        </p:nvSpPr>
        <p:spPr>
          <a:xfrm>
            <a:off x="8513502" y="5011691"/>
            <a:ext cx="1479314" cy="523084"/>
          </a:xfrm>
          <a:prstGeom prst="rect">
            <a:avLst/>
          </a:prstGeom>
          <a:noFill/>
        </p:spPr>
        <p:txBody>
          <a:bodyPr wrap="none" rtlCol="0">
            <a:spAutoFit/>
          </a:bodyPr>
          <a:lstStyle/>
          <a:p>
            <a:pPr algn="ctr"/>
            <a:r>
              <a:rPr lang="en-US" sz="1400"/>
              <a:t>Zero Downtime </a:t>
            </a:r>
          </a:p>
          <a:p>
            <a:pPr algn="ctr"/>
            <a:r>
              <a:rPr lang="en-US" sz="1400"/>
              <a:t>Migration</a:t>
            </a:r>
          </a:p>
        </p:txBody>
      </p:sp>
      <p:sp>
        <p:nvSpPr>
          <p:cNvPr id="19" name="TextBox 18">
            <a:extLst>
              <a:ext uri="{FF2B5EF4-FFF2-40B4-BE49-F238E27FC236}">
                <a16:creationId xmlns:a16="http://schemas.microsoft.com/office/drawing/2014/main" id="{B63E4CB0-2A11-4D30-9E80-268BC71186F1}"/>
              </a:ext>
            </a:extLst>
          </p:cNvPr>
          <p:cNvSpPr txBox="1"/>
          <p:nvPr>
            <p:custDataLst>
              <p:tags r:id="rId12"/>
            </p:custDataLst>
          </p:nvPr>
        </p:nvSpPr>
        <p:spPr>
          <a:xfrm>
            <a:off x="8020707" y="5670368"/>
            <a:ext cx="2464905" cy="523084"/>
          </a:xfrm>
          <a:prstGeom prst="rect">
            <a:avLst/>
          </a:prstGeom>
          <a:noFill/>
        </p:spPr>
        <p:txBody>
          <a:bodyPr wrap="none" rtlCol="0">
            <a:spAutoFit/>
          </a:bodyPr>
          <a:lstStyle/>
          <a:p>
            <a:pPr algn="ctr"/>
            <a:r>
              <a:rPr lang="en-US" sz="1400"/>
              <a:t>Database Tools: </a:t>
            </a:r>
            <a:br>
              <a:rPr lang="en-US" sz="1400"/>
            </a:br>
            <a:r>
              <a:rPr lang="en-US" sz="1400"/>
              <a:t>Data Pump, GoldenGate, etc</a:t>
            </a:r>
          </a:p>
        </p:txBody>
      </p:sp>
      <p:sp>
        <p:nvSpPr>
          <p:cNvPr id="20" name="TextBox 19">
            <a:extLst>
              <a:ext uri="{FF2B5EF4-FFF2-40B4-BE49-F238E27FC236}">
                <a16:creationId xmlns:a16="http://schemas.microsoft.com/office/drawing/2014/main" id="{AD59D08E-22CA-4819-B974-85404C99F598}"/>
              </a:ext>
            </a:extLst>
          </p:cNvPr>
          <p:cNvSpPr txBox="1"/>
          <p:nvPr>
            <p:custDataLst>
              <p:tags r:id="rId13"/>
            </p:custDataLst>
          </p:nvPr>
        </p:nvSpPr>
        <p:spPr>
          <a:xfrm>
            <a:off x="6639644" y="5497497"/>
            <a:ext cx="841422" cy="584623"/>
          </a:xfrm>
          <a:prstGeom prst="rect">
            <a:avLst/>
          </a:prstGeom>
          <a:noFill/>
        </p:spPr>
        <p:txBody>
          <a:bodyPr wrap="none" rtlCol="0">
            <a:spAutoFit/>
          </a:bodyPr>
          <a:lstStyle/>
          <a:p>
            <a:pPr algn="ctr"/>
            <a:r>
              <a:rPr lang="en-US" sz="1600" dirty="0">
                <a:solidFill>
                  <a:srgbClr val="FACD62"/>
                </a:solidFill>
              </a:rPr>
              <a:t>Expert </a:t>
            </a:r>
            <a:br>
              <a:rPr lang="en-US" sz="1600" dirty="0">
                <a:solidFill>
                  <a:srgbClr val="FACD62"/>
                </a:solidFill>
              </a:rPr>
            </a:br>
            <a:r>
              <a:rPr lang="en-US" sz="1600" dirty="0">
                <a:solidFill>
                  <a:srgbClr val="FACD62"/>
                </a:solidFill>
              </a:rPr>
              <a:t>Use</a:t>
            </a:r>
          </a:p>
        </p:txBody>
      </p:sp>
      <p:sp>
        <p:nvSpPr>
          <p:cNvPr id="21" name="Arrow: Up-Down 20">
            <a:extLst>
              <a:ext uri="{FF2B5EF4-FFF2-40B4-BE49-F238E27FC236}">
                <a16:creationId xmlns:a16="http://schemas.microsoft.com/office/drawing/2014/main" id="{8EA8015B-B420-4DF6-A2DB-78AAC844FF9B}"/>
              </a:ext>
            </a:extLst>
          </p:cNvPr>
          <p:cNvSpPr/>
          <p:nvPr>
            <p:custDataLst>
              <p:tags r:id="rId14"/>
            </p:custDataLst>
          </p:nvPr>
        </p:nvSpPr>
        <p:spPr>
          <a:xfrm>
            <a:off x="6827944" y="4513160"/>
            <a:ext cx="484506" cy="1026419"/>
          </a:xfrm>
          <a:prstGeom prst="up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2" name="TextBox 21">
            <a:extLst>
              <a:ext uri="{FF2B5EF4-FFF2-40B4-BE49-F238E27FC236}">
                <a16:creationId xmlns:a16="http://schemas.microsoft.com/office/drawing/2014/main" id="{F179F05E-6762-4F57-B323-B17150D182EC}"/>
              </a:ext>
            </a:extLst>
          </p:cNvPr>
          <p:cNvSpPr txBox="1"/>
          <p:nvPr>
            <p:custDataLst>
              <p:tags r:id="rId15"/>
            </p:custDataLst>
          </p:nvPr>
        </p:nvSpPr>
        <p:spPr>
          <a:xfrm>
            <a:off x="6488532" y="3946717"/>
            <a:ext cx="1207516" cy="584623"/>
          </a:xfrm>
          <a:prstGeom prst="rect">
            <a:avLst/>
          </a:prstGeom>
          <a:noFill/>
        </p:spPr>
        <p:txBody>
          <a:bodyPr wrap="none" rtlCol="0">
            <a:spAutoFit/>
          </a:bodyPr>
          <a:lstStyle/>
          <a:p>
            <a:pPr algn="ctr"/>
            <a:r>
              <a:rPr lang="en-US" sz="1600" dirty="0">
                <a:solidFill>
                  <a:srgbClr val="FACD62"/>
                </a:solidFill>
              </a:rPr>
              <a:t>UI-led</a:t>
            </a:r>
          </a:p>
          <a:p>
            <a:pPr algn="ctr"/>
            <a:r>
              <a:rPr lang="en-US" sz="1600" dirty="0">
                <a:solidFill>
                  <a:srgbClr val="FACD62"/>
                </a:solidFill>
              </a:rPr>
              <a:t>Experience</a:t>
            </a:r>
          </a:p>
        </p:txBody>
      </p:sp>
      <p:sp>
        <p:nvSpPr>
          <p:cNvPr id="23" name="Arrow: Up-Down 22">
            <a:extLst>
              <a:ext uri="{FF2B5EF4-FFF2-40B4-BE49-F238E27FC236}">
                <a16:creationId xmlns:a16="http://schemas.microsoft.com/office/drawing/2014/main" id="{4C96F029-BE63-4061-B44D-BC3429BB29CF}"/>
              </a:ext>
            </a:extLst>
          </p:cNvPr>
          <p:cNvSpPr/>
          <p:nvPr>
            <p:custDataLst>
              <p:tags r:id="rId16"/>
            </p:custDataLst>
          </p:nvPr>
        </p:nvSpPr>
        <p:spPr>
          <a:xfrm>
            <a:off x="11248580" y="4490646"/>
            <a:ext cx="484506" cy="1026419"/>
          </a:xfrm>
          <a:prstGeom prst="up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4" name="TextBox 23">
            <a:extLst>
              <a:ext uri="{FF2B5EF4-FFF2-40B4-BE49-F238E27FC236}">
                <a16:creationId xmlns:a16="http://schemas.microsoft.com/office/drawing/2014/main" id="{9BB199EE-7600-40DE-97E3-B2189FEDAD1D}"/>
              </a:ext>
            </a:extLst>
          </p:cNvPr>
          <p:cNvSpPr txBox="1"/>
          <p:nvPr>
            <p:custDataLst>
              <p:tags r:id="rId17"/>
            </p:custDataLst>
          </p:nvPr>
        </p:nvSpPr>
        <p:spPr>
          <a:xfrm>
            <a:off x="10953957" y="5478065"/>
            <a:ext cx="1196298" cy="584623"/>
          </a:xfrm>
          <a:prstGeom prst="rect">
            <a:avLst/>
          </a:prstGeom>
          <a:noFill/>
        </p:spPr>
        <p:txBody>
          <a:bodyPr wrap="none" rtlCol="0">
            <a:spAutoFit/>
          </a:bodyPr>
          <a:lstStyle/>
          <a:p>
            <a:pPr algn="ctr"/>
            <a:r>
              <a:rPr lang="en-US" sz="1600" dirty="0">
                <a:solidFill>
                  <a:srgbClr val="FACD62"/>
                </a:solidFill>
              </a:rPr>
              <a:t>Flexible</a:t>
            </a:r>
          </a:p>
          <a:p>
            <a:pPr algn="ctr"/>
            <a:r>
              <a:rPr lang="en-US" sz="1600" dirty="0">
                <a:solidFill>
                  <a:srgbClr val="FACD62"/>
                </a:solidFill>
              </a:rPr>
              <a:t>Fleet-level </a:t>
            </a:r>
          </a:p>
        </p:txBody>
      </p:sp>
      <p:sp>
        <p:nvSpPr>
          <p:cNvPr id="25" name="TextBox 24">
            <a:extLst>
              <a:ext uri="{FF2B5EF4-FFF2-40B4-BE49-F238E27FC236}">
                <a16:creationId xmlns:a16="http://schemas.microsoft.com/office/drawing/2014/main" id="{6BCDB29E-9A58-401C-9DBE-60375134CD3C}"/>
              </a:ext>
            </a:extLst>
          </p:cNvPr>
          <p:cNvSpPr txBox="1"/>
          <p:nvPr>
            <p:custDataLst>
              <p:tags r:id="rId18"/>
            </p:custDataLst>
          </p:nvPr>
        </p:nvSpPr>
        <p:spPr>
          <a:xfrm>
            <a:off x="10733154" y="3913534"/>
            <a:ext cx="1390467" cy="584623"/>
          </a:xfrm>
          <a:prstGeom prst="rect">
            <a:avLst/>
          </a:prstGeom>
          <a:noFill/>
        </p:spPr>
        <p:txBody>
          <a:bodyPr wrap="none" rtlCol="0">
            <a:spAutoFit/>
          </a:bodyPr>
          <a:lstStyle/>
          <a:p>
            <a:pPr algn="ctr"/>
            <a:r>
              <a:rPr lang="en-US" sz="1600" dirty="0">
                <a:solidFill>
                  <a:srgbClr val="FACD62"/>
                </a:solidFill>
              </a:rPr>
              <a:t>Move to </a:t>
            </a:r>
          </a:p>
          <a:p>
            <a:pPr algn="ctr"/>
            <a:r>
              <a:rPr lang="en-US" sz="1600" dirty="0">
                <a:solidFill>
                  <a:srgbClr val="FACD62"/>
                </a:solidFill>
              </a:rPr>
              <a:t>Autonomous</a:t>
            </a:r>
          </a:p>
        </p:txBody>
      </p:sp>
      <p:sp>
        <p:nvSpPr>
          <p:cNvPr id="26" name="TextBox 25">
            <a:extLst>
              <a:ext uri="{FF2B5EF4-FFF2-40B4-BE49-F238E27FC236}">
                <a16:creationId xmlns:a16="http://schemas.microsoft.com/office/drawing/2014/main" id="{1CA8A5A0-2C43-44D2-8E7B-43585BC36C65}"/>
              </a:ext>
            </a:extLst>
          </p:cNvPr>
          <p:cNvSpPr txBox="1"/>
          <p:nvPr>
            <p:custDataLst>
              <p:tags r:id="rId19"/>
            </p:custDataLst>
          </p:nvPr>
        </p:nvSpPr>
        <p:spPr>
          <a:xfrm>
            <a:off x="8762233" y="4907167"/>
            <a:ext cx="869518" cy="119202"/>
          </a:xfrm>
          <a:prstGeom prst="rect">
            <a:avLst/>
          </a:prstGeom>
          <a:solidFill>
            <a:srgbClr val="FFFFFF"/>
          </a:solidFill>
          <a:ln w="25400">
            <a:solidFill>
              <a:srgbClr val="8B8580"/>
            </a:solidFill>
          </a:ln>
        </p:spPr>
        <p:txBody>
          <a:bodyPr wrap="square" rtlCol="0" anchor="ctr">
            <a:noAutofit/>
          </a:bodyPr>
          <a:lstStyle/>
          <a:p>
            <a:pPr algn="ctr"/>
            <a:r>
              <a:rPr lang="en-US" sz="600" b="1"/>
              <a:t>Based on</a:t>
            </a:r>
          </a:p>
        </p:txBody>
      </p:sp>
      <p:sp>
        <p:nvSpPr>
          <p:cNvPr id="28" name="TextBox 27">
            <a:extLst>
              <a:ext uri="{FF2B5EF4-FFF2-40B4-BE49-F238E27FC236}">
                <a16:creationId xmlns:a16="http://schemas.microsoft.com/office/drawing/2014/main" id="{D72CC33A-91AE-4C89-B5D3-14604E150505}"/>
              </a:ext>
            </a:extLst>
          </p:cNvPr>
          <p:cNvSpPr txBox="1"/>
          <p:nvPr>
            <p:custDataLst>
              <p:tags r:id="rId20"/>
            </p:custDataLst>
          </p:nvPr>
        </p:nvSpPr>
        <p:spPr>
          <a:xfrm>
            <a:off x="8782752" y="5549442"/>
            <a:ext cx="869518" cy="119202"/>
          </a:xfrm>
          <a:prstGeom prst="rect">
            <a:avLst/>
          </a:prstGeom>
          <a:solidFill>
            <a:srgbClr val="FFFFFF"/>
          </a:solidFill>
          <a:ln w="25400">
            <a:solidFill>
              <a:srgbClr val="8B8580"/>
            </a:solidFill>
          </a:ln>
        </p:spPr>
        <p:txBody>
          <a:bodyPr wrap="square" rtlCol="0" anchor="ctr">
            <a:noAutofit/>
          </a:bodyPr>
          <a:lstStyle/>
          <a:p>
            <a:pPr algn="ctr"/>
            <a:r>
              <a:rPr lang="en-US" sz="600" b="1"/>
              <a:t>Based on</a:t>
            </a:r>
          </a:p>
        </p:txBody>
      </p:sp>
    </p:spTree>
    <p:extLst>
      <p:ext uri="{BB962C8B-B14F-4D97-AF65-F5344CB8AC3E}">
        <p14:creationId xmlns:p14="http://schemas.microsoft.com/office/powerpoint/2010/main" val="3127409785"/>
      </p:ext>
    </p:extLst>
  </p:cSld>
  <p:clrMapOvr>
    <a:masterClrMapping/>
  </p:clrMapOvr>
  <mc:AlternateContent xmlns:mc="http://schemas.openxmlformats.org/markup-compatibility/2006" xmlns:p14="http://schemas.microsoft.com/office/powerpoint/2010/main">
    <mc:Choice Requires="p14">
      <p:transition p14:dur="0"/>
    </mc:Choice>
    <mc:Fallback xmlns:p15="http://schemas.microsoft.com/office/powerpoint/2012/main" xmlns:a14="http://schemas.microsoft.com/office/drawing/2010/main"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Imagen 10">
            <a:extLst>
              <a:ext uri="{FF2B5EF4-FFF2-40B4-BE49-F238E27FC236}">
                <a16:creationId xmlns:a16="http://schemas.microsoft.com/office/drawing/2014/main" id="{A236AA07-A3D7-73FE-E395-BCB986A44722}"/>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2" name="Title 1">
            <a:extLst>
              <a:ext uri="{FF2B5EF4-FFF2-40B4-BE49-F238E27FC236}">
                <a16:creationId xmlns:a16="http://schemas.microsoft.com/office/drawing/2014/main" id="{1E15604F-FF1E-4BC5-B3B8-C2B0291B3A8A}"/>
              </a:ext>
            </a:extLst>
          </p:cNvPr>
          <p:cNvSpPr>
            <a:spLocks noGrp="1"/>
          </p:cNvSpPr>
          <p:nvPr>
            <p:ph type="title"/>
            <p:custDataLst>
              <p:tags r:id="rId1"/>
            </p:custDataLst>
          </p:nvPr>
        </p:nvSpPr>
        <p:spPr>
          <a:xfrm>
            <a:off x="494070" y="575971"/>
            <a:ext cx="10671048" cy="822960"/>
          </a:xfrm>
        </p:spPr>
        <p:txBody>
          <a:bodyPr/>
          <a:lstStyle/>
          <a:p>
            <a:r>
              <a:rPr lang="en-US" sz="2800" dirty="0">
                <a:solidFill>
                  <a:srgbClr val="FCFBFA"/>
                </a:solidFill>
              </a:rPr>
              <a:t>OCI Database Migration - Use Cases</a:t>
            </a:r>
          </a:p>
        </p:txBody>
      </p:sp>
      <p:sp>
        <p:nvSpPr>
          <p:cNvPr id="4" name="Slide Number Placeholder 3">
            <a:extLst>
              <a:ext uri="{FF2B5EF4-FFF2-40B4-BE49-F238E27FC236}">
                <a16:creationId xmlns:a16="http://schemas.microsoft.com/office/drawing/2014/main" id="{883DE2EB-AC93-4201-AF65-6ACF59CFCC0B}"/>
              </a:ext>
            </a:extLst>
          </p:cNvPr>
          <p:cNvSpPr>
            <a:spLocks noGrp="1"/>
          </p:cNvSpPr>
          <p:nvPr>
            <p:ph type="sldNum" sz="quarter" idx="4294967295"/>
            <p:custDataLst>
              <p:tags r:id="rId2"/>
            </p:custDataLst>
          </p:nvPr>
        </p:nvSpPr>
        <p:spPr>
          <a:xfrm>
            <a:off x="1589" y="6423026"/>
            <a:ext cx="365125" cy="366713"/>
          </a:xfrm>
          <a:prstGeom prst="rect">
            <a:avLst/>
          </a:prstGeom>
        </p:spPr>
        <p:txBody>
          <a:bodyPr/>
          <a:lstStyle/>
          <a:p>
            <a:fld id="{C51EAA63-D034-42AE-91FA-B13B9518C7BE}" type="slidenum">
              <a:rPr lang="en-US" smtClean="0"/>
              <a:t>17</a:t>
            </a:fld>
            <a:endParaRPr lang="en-US"/>
          </a:p>
        </p:txBody>
      </p:sp>
      <p:sp>
        <p:nvSpPr>
          <p:cNvPr id="5" name="Rounded Rectangle 11">
            <a:extLst>
              <a:ext uri="{FF2B5EF4-FFF2-40B4-BE49-F238E27FC236}">
                <a16:creationId xmlns:a16="http://schemas.microsoft.com/office/drawing/2014/main" id="{1B745ADC-6A6B-442C-9967-1BB3A3953FEF}"/>
              </a:ext>
            </a:extLst>
          </p:cNvPr>
          <p:cNvSpPr/>
          <p:nvPr>
            <p:custDataLst>
              <p:tags r:id="rId3"/>
            </p:custDataLst>
          </p:nvPr>
        </p:nvSpPr>
        <p:spPr bwMode="gray">
          <a:xfrm>
            <a:off x="494070" y="1892052"/>
            <a:ext cx="2578682" cy="1693926"/>
          </a:xfrm>
          <a:prstGeom prst="roundRect">
            <a:avLst/>
          </a:prstGeom>
          <a:solidFill>
            <a:schemeClr val="accent2">
              <a:lumMod val="40000"/>
              <a:lumOff val="6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r>
              <a:rPr lang="en-US">
                <a:solidFill>
                  <a:schemeClr val="tx1"/>
                </a:solidFill>
              </a:rPr>
              <a:t>Migrate On-Premises to OCI Cloud</a:t>
            </a:r>
            <a:endParaRPr lang="en-US" sz="1400">
              <a:solidFill>
                <a:schemeClr val="tx1"/>
              </a:solidFill>
            </a:endParaRPr>
          </a:p>
          <a:p>
            <a:pPr>
              <a:lnSpc>
                <a:spcPct val="90000"/>
              </a:lnSpc>
            </a:pPr>
            <a:endParaRPr lang="en-US" sz="1400">
              <a:solidFill>
                <a:schemeClr val="tx1"/>
              </a:solidFill>
            </a:endParaRPr>
          </a:p>
        </p:txBody>
      </p:sp>
      <p:sp>
        <p:nvSpPr>
          <p:cNvPr id="6" name="Rounded Rectangle 11">
            <a:extLst>
              <a:ext uri="{FF2B5EF4-FFF2-40B4-BE49-F238E27FC236}">
                <a16:creationId xmlns:a16="http://schemas.microsoft.com/office/drawing/2014/main" id="{706B021E-D175-4D21-920F-17A11E425E94}"/>
              </a:ext>
            </a:extLst>
          </p:cNvPr>
          <p:cNvSpPr/>
          <p:nvPr>
            <p:custDataLst>
              <p:tags r:id="rId4"/>
            </p:custDataLst>
          </p:nvPr>
        </p:nvSpPr>
        <p:spPr bwMode="gray">
          <a:xfrm>
            <a:off x="3328574" y="1892056"/>
            <a:ext cx="2578682" cy="1693926"/>
          </a:xfrm>
          <a:prstGeom prst="roundRect">
            <a:avLst/>
          </a:prstGeom>
          <a:solidFill>
            <a:schemeClr val="accent2">
              <a:lumMod val="40000"/>
              <a:lumOff val="6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r>
              <a:rPr lang="en-US">
                <a:solidFill>
                  <a:schemeClr val="tx1"/>
                </a:solidFill>
              </a:rPr>
              <a:t>Migrate Third-party Cloud to OCI Cloud</a:t>
            </a:r>
            <a:endParaRPr lang="en-US" sz="1400">
              <a:solidFill>
                <a:schemeClr val="tx1"/>
              </a:solidFill>
            </a:endParaRPr>
          </a:p>
          <a:p>
            <a:pPr>
              <a:lnSpc>
                <a:spcPct val="90000"/>
              </a:lnSpc>
            </a:pPr>
            <a:endParaRPr lang="en-US" sz="1400">
              <a:solidFill>
                <a:schemeClr val="tx1"/>
              </a:solidFill>
            </a:endParaRPr>
          </a:p>
        </p:txBody>
      </p:sp>
      <p:sp>
        <p:nvSpPr>
          <p:cNvPr id="7" name="Rounded Rectangle 11">
            <a:extLst>
              <a:ext uri="{FF2B5EF4-FFF2-40B4-BE49-F238E27FC236}">
                <a16:creationId xmlns:a16="http://schemas.microsoft.com/office/drawing/2014/main" id="{63C03CEB-43AA-401F-9EBF-C34DE3D1172A}"/>
              </a:ext>
            </a:extLst>
          </p:cNvPr>
          <p:cNvSpPr/>
          <p:nvPr>
            <p:custDataLst>
              <p:tags r:id="rId5"/>
            </p:custDataLst>
          </p:nvPr>
        </p:nvSpPr>
        <p:spPr bwMode="gray">
          <a:xfrm>
            <a:off x="6163079" y="1892053"/>
            <a:ext cx="2578681" cy="1693926"/>
          </a:xfrm>
          <a:prstGeom prst="roundRect">
            <a:avLst/>
          </a:prstGeom>
          <a:solidFill>
            <a:schemeClr val="accent2">
              <a:lumMod val="40000"/>
              <a:lumOff val="6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r>
              <a:rPr lang="en-US">
                <a:solidFill>
                  <a:schemeClr val="tx1"/>
                </a:solidFill>
              </a:rPr>
              <a:t>Migrate Oracle legacy cloud to OCI Cloud</a:t>
            </a:r>
            <a:endParaRPr lang="en-US" sz="1400">
              <a:solidFill>
                <a:schemeClr val="tx1"/>
              </a:solidFill>
            </a:endParaRPr>
          </a:p>
          <a:p>
            <a:pPr>
              <a:lnSpc>
                <a:spcPct val="90000"/>
              </a:lnSpc>
            </a:pPr>
            <a:endParaRPr lang="en-US" sz="1400">
              <a:solidFill>
                <a:schemeClr val="tx1"/>
              </a:solidFill>
            </a:endParaRPr>
          </a:p>
        </p:txBody>
      </p:sp>
      <p:sp>
        <p:nvSpPr>
          <p:cNvPr id="8" name="Rounded Rectangle 11">
            <a:extLst>
              <a:ext uri="{FF2B5EF4-FFF2-40B4-BE49-F238E27FC236}">
                <a16:creationId xmlns:a16="http://schemas.microsoft.com/office/drawing/2014/main" id="{291AC858-EDAA-46A9-A0C3-0B7459C52FBB}"/>
              </a:ext>
            </a:extLst>
          </p:cNvPr>
          <p:cNvSpPr/>
          <p:nvPr>
            <p:custDataLst>
              <p:tags r:id="rId6"/>
            </p:custDataLst>
          </p:nvPr>
        </p:nvSpPr>
        <p:spPr bwMode="gray">
          <a:xfrm>
            <a:off x="8997582" y="1892054"/>
            <a:ext cx="2578682" cy="1693926"/>
          </a:xfrm>
          <a:prstGeom prst="roundRect">
            <a:avLst/>
          </a:prstGeom>
          <a:solidFill>
            <a:schemeClr val="accent2">
              <a:lumMod val="40000"/>
              <a:lumOff val="6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r>
              <a:rPr lang="en-US">
                <a:solidFill>
                  <a:schemeClr val="tx1"/>
                </a:solidFill>
              </a:rPr>
              <a:t>Migrate Within OCI Cloud</a:t>
            </a:r>
            <a:endParaRPr lang="en-US" sz="1400">
              <a:solidFill>
                <a:schemeClr val="tx1"/>
              </a:solidFill>
            </a:endParaRPr>
          </a:p>
          <a:p>
            <a:pPr>
              <a:lnSpc>
                <a:spcPct val="90000"/>
              </a:lnSpc>
            </a:pPr>
            <a:endParaRPr lang="en-US" sz="1400">
              <a:solidFill>
                <a:schemeClr val="tx1"/>
              </a:solidFill>
            </a:endParaRPr>
          </a:p>
        </p:txBody>
      </p:sp>
      <p:sp>
        <p:nvSpPr>
          <p:cNvPr id="11" name="Rounded Rectangle 11">
            <a:extLst>
              <a:ext uri="{FF2B5EF4-FFF2-40B4-BE49-F238E27FC236}">
                <a16:creationId xmlns:a16="http://schemas.microsoft.com/office/drawing/2014/main" id="{DC7B7BB7-9BBC-4DA8-8BB2-81F8B0EB359A}"/>
              </a:ext>
            </a:extLst>
          </p:cNvPr>
          <p:cNvSpPr/>
          <p:nvPr>
            <p:custDataLst>
              <p:tags r:id="rId7"/>
            </p:custDataLst>
          </p:nvPr>
        </p:nvSpPr>
        <p:spPr bwMode="gray">
          <a:xfrm>
            <a:off x="8029802" y="4243366"/>
            <a:ext cx="3546462" cy="1693926"/>
          </a:xfrm>
          <a:prstGeom prst="roundRect">
            <a:avLst/>
          </a:prstGeom>
          <a:solidFill>
            <a:schemeClr val="accent2">
              <a:lumMod val="40000"/>
              <a:lumOff val="6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r>
              <a:rPr lang="en-US">
                <a:solidFill>
                  <a:schemeClr val="tx1"/>
                </a:solidFill>
              </a:rPr>
              <a:t>Online Migration using FastConnect/VPN connection</a:t>
            </a:r>
            <a:endParaRPr lang="en-US" sz="1400">
              <a:solidFill>
                <a:schemeClr val="tx1"/>
              </a:solidFill>
            </a:endParaRPr>
          </a:p>
          <a:p>
            <a:pPr>
              <a:lnSpc>
                <a:spcPct val="90000"/>
              </a:lnSpc>
            </a:pPr>
            <a:endParaRPr lang="en-US" sz="1400">
              <a:solidFill>
                <a:schemeClr val="tx1"/>
              </a:solidFill>
            </a:endParaRPr>
          </a:p>
        </p:txBody>
      </p:sp>
      <p:pic>
        <p:nvPicPr>
          <p:cNvPr id="16" name="Picture 12" descr="Image result for aws cloud">
            <a:extLst>
              <a:ext uri="{FF2B5EF4-FFF2-40B4-BE49-F238E27FC236}">
                <a16:creationId xmlns:a16="http://schemas.microsoft.com/office/drawing/2014/main" id="{826D99C3-F886-4A22-95D1-832A9FADB261}"/>
              </a:ext>
            </a:extLst>
          </p:cNvPr>
          <p:cNvPicPr>
            <a:picLocks noChangeAspect="1" noChangeArrowheads="1"/>
          </p:cNvPicPr>
          <p:nvPr>
            <p:custDataLst>
              <p:tags r:id="rId8"/>
            </p:custDataLst>
          </p:nvPr>
        </p:nvPicPr>
        <p:blipFill>
          <a:blip r:embed="rId62">
            <a:grayscl/>
            <a:extLst>
              <a:ext uri="{28A0092B-C50C-407E-A947-70E740481C1C}">
                <a14:useLocalDpi xmlns:a14="http://schemas.microsoft.com/office/drawing/2010/main" val="0"/>
              </a:ext>
            </a:extLst>
          </a:blip>
          <a:stretch>
            <a:fillRect/>
          </a:stretch>
        </p:blipFill>
        <p:spPr bwMode="auto">
          <a:xfrm>
            <a:off x="3518282" y="2022397"/>
            <a:ext cx="618558" cy="35471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1313FF63-713F-4483-9D10-9F8CDABB01D9}"/>
              </a:ext>
            </a:extLst>
          </p:cNvPr>
          <p:cNvGrpSpPr/>
          <p:nvPr>
            <p:custDataLst>
              <p:tags r:id="rId9"/>
            </p:custDataLst>
          </p:nvPr>
        </p:nvGrpSpPr>
        <p:grpSpPr>
          <a:xfrm>
            <a:off x="3639562" y="2263276"/>
            <a:ext cx="734092" cy="734092"/>
            <a:chOff x="4616327" y="1911715"/>
            <a:chExt cx="734092" cy="734092"/>
          </a:xfrm>
        </p:grpSpPr>
        <p:pic>
          <p:nvPicPr>
            <p:cNvPr id="21" name="Graphic 20" descr="Cloud">
              <a:extLst>
                <a:ext uri="{FF2B5EF4-FFF2-40B4-BE49-F238E27FC236}">
                  <a16:creationId xmlns:a16="http://schemas.microsoft.com/office/drawing/2014/main" id="{5FF3561B-020B-43A7-B92E-F740DFD2D144}"/>
                </a:ext>
              </a:extLst>
            </p:cNvPr>
            <p:cNvPicPr>
              <a:picLocks noChangeAspect="1"/>
            </p:cNvPicPr>
            <p:nvPr>
              <p:custDataLst>
                <p:tags r:id="rId57"/>
              </p:custDataLst>
            </p:nvPr>
          </p:nvPicPr>
          <p:blipFill>
            <a:blip r:embed="rId63"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64"/>
                </a:ext>
              </a:extLst>
            </a:blip>
            <a:stretch>
              <a:fillRect/>
            </a:stretch>
          </p:blipFill>
          <p:spPr>
            <a:xfrm>
              <a:off x="4616327" y="1911715"/>
              <a:ext cx="734092" cy="734092"/>
            </a:xfrm>
            <a:prstGeom prst="rect">
              <a:avLst/>
            </a:prstGeom>
          </p:spPr>
        </p:pic>
        <p:pic>
          <p:nvPicPr>
            <p:cNvPr id="17" name="Picture 16">
              <a:extLst>
                <a:ext uri="{FF2B5EF4-FFF2-40B4-BE49-F238E27FC236}">
                  <a16:creationId xmlns:a16="http://schemas.microsoft.com/office/drawing/2014/main" id="{72F470B8-4C77-4678-852D-68DA513147C3}"/>
                </a:ext>
              </a:extLst>
            </p:cNvPr>
            <p:cNvPicPr>
              <a:picLocks noChangeAspect="1"/>
            </p:cNvPicPr>
            <p:nvPr>
              <p:custDataLst>
                <p:tags r:id="rId58"/>
              </p:custDataLst>
            </p:nvPr>
          </p:nvPicPr>
          <p:blipFill>
            <a:blip r:embed="rId65">
              <a:grayscl/>
            </a:blip>
            <a:srcRect l="30498" t="27610" r="29931" b="13512"/>
            <a:stretch>
              <a:fillRect/>
            </a:stretch>
          </p:blipFill>
          <p:spPr>
            <a:xfrm>
              <a:off x="4860761" y="2217964"/>
              <a:ext cx="245223" cy="208846"/>
            </a:xfrm>
            <a:prstGeom prst="rect">
              <a:avLst/>
            </a:prstGeom>
          </p:spPr>
        </p:pic>
      </p:grpSp>
      <p:pic>
        <p:nvPicPr>
          <p:cNvPr id="23" name="Picture Placeholder 13">
            <a:extLst>
              <a:ext uri="{FF2B5EF4-FFF2-40B4-BE49-F238E27FC236}">
                <a16:creationId xmlns:a16="http://schemas.microsoft.com/office/drawing/2014/main" id="{3BBE21BA-040F-4085-95E5-13C98C7E7077}"/>
              </a:ext>
            </a:extLst>
          </p:cNvPr>
          <p:cNvPicPr>
            <a:picLocks noChangeAspect="1"/>
          </p:cNvPicPr>
          <p:nvPr>
            <p:custDataLst>
              <p:tags r:id="rId10"/>
            </p:custDataLst>
          </p:nvPr>
        </p:nvPicPr>
        <p:blipFill>
          <a:blip r:embed="rId66"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67"/>
              </a:ext>
            </a:extLst>
          </a:blip>
          <a:stretch>
            <a:fillRect/>
          </a:stretch>
        </p:blipFill>
        <p:spPr>
          <a:xfrm>
            <a:off x="669472" y="2158944"/>
            <a:ext cx="643846" cy="643846"/>
          </a:xfrm>
          <a:prstGeom prst="rect">
            <a:avLst/>
          </a:prstGeom>
        </p:spPr>
      </p:pic>
      <p:sp>
        <p:nvSpPr>
          <p:cNvPr id="39" name="Rounded Rectangle 11">
            <a:extLst>
              <a:ext uri="{FF2B5EF4-FFF2-40B4-BE49-F238E27FC236}">
                <a16:creationId xmlns:a16="http://schemas.microsoft.com/office/drawing/2014/main" id="{DDD549DA-36A6-46BD-953A-51BE0E5DCEE7}"/>
              </a:ext>
            </a:extLst>
          </p:cNvPr>
          <p:cNvSpPr/>
          <p:nvPr>
            <p:custDataLst>
              <p:tags r:id="rId11"/>
            </p:custDataLst>
          </p:nvPr>
        </p:nvSpPr>
        <p:spPr bwMode="gray">
          <a:xfrm>
            <a:off x="4259795" y="4283904"/>
            <a:ext cx="3546462" cy="1693926"/>
          </a:xfrm>
          <a:prstGeom prst="roundRect">
            <a:avLst/>
          </a:prstGeom>
          <a:solidFill>
            <a:schemeClr val="accent2">
              <a:lumMod val="40000"/>
              <a:lumOff val="6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r>
              <a:rPr lang="en-US">
                <a:solidFill>
                  <a:schemeClr val="tx1"/>
                </a:solidFill>
              </a:rPr>
              <a:t>Offline Migration using FastConnect/VPN connection</a:t>
            </a:r>
            <a:endParaRPr lang="en-US" sz="1400">
              <a:solidFill>
                <a:schemeClr val="tx1"/>
              </a:solidFill>
            </a:endParaRPr>
          </a:p>
          <a:p>
            <a:pPr>
              <a:lnSpc>
                <a:spcPct val="90000"/>
              </a:lnSpc>
            </a:pPr>
            <a:endParaRPr lang="en-US" sz="1400">
              <a:solidFill>
                <a:schemeClr val="tx1"/>
              </a:solidFill>
            </a:endParaRPr>
          </a:p>
        </p:txBody>
      </p:sp>
      <p:sp>
        <p:nvSpPr>
          <p:cNvPr id="40" name="Rounded Rectangle 11">
            <a:extLst>
              <a:ext uri="{FF2B5EF4-FFF2-40B4-BE49-F238E27FC236}">
                <a16:creationId xmlns:a16="http://schemas.microsoft.com/office/drawing/2014/main" id="{C5923905-02EE-4035-A7FB-5FA3E66563CB}"/>
              </a:ext>
            </a:extLst>
          </p:cNvPr>
          <p:cNvSpPr/>
          <p:nvPr>
            <p:custDataLst>
              <p:tags r:id="rId12"/>
            </p:custDataLst>
          </p:nvPr>
        </p:nvSpPr>
        <p:spPr bwMode="gray">
          <a:xfrm>
            <a:off x="460145" y="4266276"/>
            <a:ext cx="3546462" cy="1693926"/>
          </a:xfrm>
          <a:prstGeom prst="roundRect">
            <a:avLst/>
          </a:prstGeom>
          <a:solidFill>
            <a:schemeClr val="accent2">
              <a:lumMod val="40000"/>
              <a:lumOff val="6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endParaRPr lang="en-US">
              <a:solidFill>
                <a:schemeClr val="tx1"/>
              </a:solidFill>
            </a:endParaRPr>
          </a:p>
          <a:p>
            <a:pPr>
              <a:lnSpc>
                <a:spcPct val="90000"/>
              </a:lnSpc>
            </a:pPr>
            <a:r>
              <a:rPr lang="en-US">
                <a:solidFill>
                  <a:schemeClr val="tx1"/>
                </a:solidFill>
              </a:rPr>
              <a:t>Offline Migration from behind firewall using Agent</a:t>
            </a:r>
            <a:endParaRPr lang="en-US" sz="1400">
              <a:solidFill>
                <a:schemeClr val="tx1"/>
              </a:solidFill>
            </a:endParaRPr>
          </a:p>
        </p:txBody>
      </p:sp>
      <p:sp>
        <p:nvSpPr>
          <p:cNvPr id="42" name="Rectangle: Rounded Corners 41">
            <a:extLst>
              <a:ext uri="{FF2B5EF4-FFF2-40B4-BE49-F238E27FC236}">
                <a16:creationId xmlns:a16="http://schemas.microsoft.com/office/drawing/2014/main" id="{070DD586-5A7B-4EA8-B3C4-8220FC4D6D70}"/>
              </a:ext>
            </a:extLst>
          </p:cNvPr>
          <p:cNvSpPr/>
          <p:nvPr>
            <p:custDataLst>
              <p:tags r:id="rId13"/>
            </p:custDataLst>
          </p:nvPr>
        </p:nvSpPr>
        <p:spPr bwMode="gray">
          <a:xfrm>
            <a:off x="7472476" y="2019616"/>
            <a:ext cx="1107376" cy="893472"/>
          </a:xfrm>
          <a:prstGeom prst="round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41" name="Picture Placeholder 17">
            <a:extLst>
              <a:ext uri="{FF2B5EF4-FFF2-40B4-BE49-F238E27FC236}">
                <a16:creationId xmlns:a16="http://schemas.microsoft.com/office/drawing/2014/main" id="{9330A03C-3CE3-459C-AA54-BE9AF6FD39F4}"/>
              </a:ext>
            </a:extLst>
          </p:cNvPr>
          <p:cNvPicPr>
            <a:picLocks noChangeAspect="1"/>
          </p:cNvPicPr>
          <p:nvPr>
            <p:custDataLst>
              <p:tags r:id="rId14"/>
            </p:custDataLst>
          </p:nvPr>
        </p:nvPicPr>
        <p:blipFill>
          <a:blip r:embed="rId68"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69"/>
              </a:ext>
            </a:extLst>
          </a:blip>
          <a:stretch>
            <a:fillRect/>
          </a:stretch>
        </p:blipFill>
        <p:spPr>
          <a:xfrm>
            <a:off x="7554575" y="1987539"/>
            <a:ext cx="943179" cy="943179"/>
          </a:xfrm>
          <a:prstGeom prst="rect">
            <a:avLst/>
          </a:prstGeom>
          <a:noFill/>
        </p:spPr>
      </p:pic>
      <p:sp>
        <p:nvSpPr>
          <p:cNvPr id="43" name="Rectangle: Rounded Corners 42">
            <a:extLst>
              <a:ext uri="{FF2B5EF4-FFF2-40B4-BE49-F238E27FC236}">
                <a16:creationId xmlns:a16="http://schemas.microsoft.com/office/drawing/2014/main" id="{2E967124-87FD-4AAA-9AF2-3F19B3D6B1E4}"/>
              </a:ext>
            </a:extLst>
          </p:cNvPr>
          <p:cNvSpPr/>
          <p:nvPr>
            <p:custDataLst>
              <p:tags r:id="rId15"/>
            </p:custDataLst>
          </p:nvPr>
        </p:nvSpPr>
        <p:spPr bwMode="gray">
          <a:xfrm>
            <a:off x="6280271" y="2019616"/>
            <a:ext cx="1107376" cy="893472"/>
          </a:xfrm>
          <a:prstGeom prst="round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44" name="Graphic 43">
            <a:extLst>
              <a:ext uri="{FF2B5EF4-FFF2-40B4-BE49-F238E27FC236}">
                <a16:creationId xmlns:a16="http://schemas.microsoft.com/office/drawing/2014/main" id="{F712AB6B-CE96-481F-8446-A57156E9188D}"/>
              </a:ext>
            </a:extLst>
          </p:cNvPr>
          <p:cNvPicPr>
            <a:picLocks noChangeAspect="1"/>
          </p:cNvPicPr>
          <p:nvPr>
            <p:custDataLst>
              <p:tags r:id="rId16"/>
            </p:custDataLst>
          </p:nvPr>
        </p:nvPicPr>
        <p:blipFill>
          <a:blip r:embed="rId70"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71"/>
              </a:ext>
            </a:extLst>
          </a:blip>
          <a:stretch>
            <a:fillRect/>
          </a:stretch>
        </p:blipFill>
        <p:spPr>
          <a:xfrm>
            <a:off x="6585483" y="2238322"/>
            <a:ext cx="496952" cy="496952"/>
          </a:xfrm>
          <a:prstGeom prst="rect">
            <a:avLst/>
          </a:prstGeom>
        </p:spPr>
      </p:pic>
      <p:sp>
        <p:nvSpPr>
          <p:cNvPr id="46" name="Arrow: Right 45">
            <a:extLst>
              <a:ext uri="{FF2B5EF4-FFF2-40B4-BE49-F238E27FC236}">
                <a16:creationId xmlns:a16="http://schemas.microsoft.com/office/drawing/2014/main" id="{7675D7D5-E4BA-4920-A350-BA4ED5A3BF2B}"/>
              </a:ext>
            </a:extLst>
          </p:cNvPr>
          <p:cNvSpPr/>
          <p:nvPr>
            <p:custDataLst>
              <p:tags r:id="rId17"/>
            </p:custDataLst>
          </p:nvPr>
        </p:nvSpPr>
        <p:spPr bwMode="gray">
          <a:xfrm>
            <a:off x="7145451" y="2437904"/>
            <a:ext cx="521037" cy="192418"/>
          </a:xfrm>
          <a:prstGeom prst="rightArrow">
            <a:avLst/>
          </a:prstGeom>
          <a:solidFill>
            <a:schemeClr val="accent2"/>
          </a:solidFill>
          <a:ln w="15875">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47" name="Rectangle: Rounded Corners 46">
            <a:extLst>
              <a:ext uri="{FF2B5EF4-FFF2-40B4-BE49-F238E27FC236}">
                <a16:creationId xmlns:a16="http://schemas.microsoft.com/office/drawing/2014/main" id="{56A0FDA0-3042-4A6C-A843-87FD7C852015}"/>
              </a:ext>
            </a:extLst>
          </p:cNvPr>
          <p:cNvSpPr/>
          <p:nvPr>
            <p:custDataLst>
              <p:tags r:id="rId18"/>
            </p:custDataLst>
          </p:nvPr>
        </p:nvSpPr>
        <p:spPr bwMode="gray">
          <a:xfrm>
            <a:off x="9179455" y="2019616"/>
            <a:ext cx="2214844" cy="893472"/>
          </a:xfrm>
          <a:prstGeom prst="round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48" name="Picture Placeholder 17">
            <a:extLst>
              <a:ext uri="{FF2B5EF4-FFF2-40B4-BE49-F238E27FC236}">
                <a16:creationId xmlns:a16="http://schemas.microsoft.com/office/drawing/2014/main" id="{A4315718-BF3B-4FE8-8A94-EA44373F74E0}"/>
              </a:ext>
            </a:extLst>
          </p:cNvPr>
          <p:cNvPicPr>
            <a:picLocks noChangeAspect="1"/>
          </p:cNvPicPr>
          <p:nvPr>
            <p:custDataLst>
              <p:tags r:id="rId19"/>
            </p:custDataLst>
          </p:nvPr>
        </p:nvPicPr>
        <p:blipFill>
          <a:blip r:embed="rId68"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72"/>
              </a:ext>
            </a:extLst>
          </a:blip>
          <a:stretch>
            <a:fillRect/>
          </a:stretch>
        </p:blipFill>
        <p:spPr>
          <a:xfrm>
            <a:off x="10451121" y="1987539"/>
            <a:ext cx="943179" cy="943179"/>
          </a:xfrm>
          <a:prstGeom prst="rect">
            <a:avLst/>
          </a:prstGeom>
          <a:noFill/>
        </p:spPr>
      </p:pic>
      <p:sp>
        <p:nvSpPr>
          <p:cNvPr id="49" name="Arrow: Right 48">
            <a:extLst>
              <a:ext uri="{FF2B5EF4-FFF2-40B4-BE49-F238E27FC236}">
                <a16:creationId xmlns:a16="http://schemas.microsoft.com/office/drawing/2014/main" id="{5CD10C9D-D97A-406B-9D33-8C0DFC108A4C}"/>
              </a:ext>
            </a:extLst>
          </p:cNvPr>
          <p:cNvSpPr/>
          <p:nvPr>
            <p:custDataLst>
              <p:tags r:id="rId20"/>
            </p:custDataLst>
          </p:nvPr>
        </p:nvSpPr>
        <p:spPr bwMode="gray">
          <a:xfrm>
            <a:off x="9974636" y="2437904"/>
            <a:ext cx="521037" cy="192418"/>
          </a:xfrm>
          <a:prstGeom prst="rightArrow">
            <a:avLst/>
          </a:prstGeom>
          <a:solidFill>
            <a:schemeClr val="accent2"/>
          </a:solidFill>
          <a:ln w="15875">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51" name="Rectangle: Rounded Corners 50">
            <a:extLst>
              <a:ext uri="{FF2B5EF4-FFF2-40B4-BE49-F238E27FC236}">
                <a16:creationId xmlns:a16="http://schemas.microsoft.com/office/drawing/2014/main" id="{772895AC-3FB7-4566-843B-6D46158EFE0E}"/>
              </a:ext>
            </a:extLst>
          </p:cNvPr>
          <p:cNvSpPr/>
          <p:nvPr>
            <p:custDataLst>
              <p:tags r:id="rId21"/>
            </p:custDataLst>
          </p:nvPr>
        </p:nvSpPr>
        <p:spPr bwMode="gray">
          <a:xfrm>
            <a:off x="4646841" y="2019616"/>
            <a:ext cx="1107376" cy="893472"/>
          </a:xfrm>
          <a:prstGeom prst="round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25" name="Picture Placeholder 17">
            <a:extLst>
              <a:ext uri="{FF2B5EF4-FFF2-40B4-BE49-F238E27FC236}">
                <a16:creationId xmlns:a16="http://schemas.microsoft.com/office/drawing/2014/main" id="{DBA361FC-5D63-44CB-8C33-2CA45427D197}"/>
              </a:ext>
            </a:extLst>
          </p:cNvPr>
          <p:cNvPicPr>
            <a:picLocks noChangeAspect="1"/>
          </p:cNvPicPr>
          <p:nvPr>
            <p:custDataLst>
              <p:tags r:id="rId22"/>
            </p:custDataLst>
          </p:nvPr>
        </p:nvPicPr>
        <p:blipFill>
          <a:blip r:embed="rId68"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73"/>
              </a:ext>
            </a:extLst>
          </a:blip>
          <a:stretch>
            <a:fillRect/>
          </a:stretch>
        </p:blipFill>
        <p:spPr>
          <a:xfrm>
            <a:off x="4855374" y="1990319"/>
            <a:ext cx="943179" cy="943179"/>
          </a:xfrm>
          <a:prstGeom prst="rect">
            <a:avLst/>
          </a:prstGeom>
          <a:noFill/>
        </p:spPr>
      </p:pic>
      <p:sp>
        <p:nvSpPr>
          <p:cNvPr id="35" name="Arrow: Right 34">
            <a:extLst>
              <a:ext uri="{FF2B5EF4-FFF2-40B4-BE49-F238E27FC236}">
                <a16:creationId xmlns:a16="http://schemas.microsoft.com/office/drawing/2014/main" id="{46340423-F8F1-4C99-9286-DE2626F0AD3C}"/>
              </a:ext>
            </a:extLst>
          </p:cNvPr>
          <p:cNvSpPr/>
          <p:nvPr>
            <p:custDataLst>
              <p:tags r:id="rId23"/>
            </p:custDataLst>
          </p:nvPr>
        </p:nvSpPr>
        <p:spPr bwMode="gray">
          <a:xfrm>
            <a:off x="4259795" y="2365698"/>
            <a:ext cx="643846" cy="192418"/>
          </a:xfrm>
          <a:prstGeom prst="rightArrow">
            <a:avLst/>
          </a:prstGeom>
          <a:solidFill>
            <a:schemeClr val="accent2"/>
          </a:solidFill>
          <a:ln w="15875">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52" name="Rectangle: Rounded Corners 51">
            <a:extLst>
              <a:ext uri="{FF2B5EF4-FFF2-40B4-BE49-F238E27FC236}">
                <a16:creationId xmlns:a16="http://schemas.microsoft.com/office/drawing/2014/main" id="{27F90C35-0F20-4C1D-B217-96E781FC05F2}"/>
              </a:ext>
            </a:extLst>
          </p:cNvPr>
          <p:cNvSpPr/>
          <p:nvPr>
            <p:custDataLst>
              <p:tags r:id="rId24"/>
            </p:custDataLst>
          </p:nvPr>
        </p:nvSpPr>
        <p:spPr bwMode="gray">
          <a:xfrm>
            <a:off x="1821680" y="2034131"/>
            <a:ext cx="1107376" cy="893472"/>
          </a:xfrm>
          <a:prstGeom prst="round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24" name="Picture Placeholder 17">
            <a:extLst>
              <a:ext uri="{FF2B5EF4-FFF2-40B4-BE49-F238E27FC236}">
                <a16:creationId xmlns:a16="http://schemas.microsoft.com/office/drawing/2014/main" id="{861D11AC-2097-4730-9FA9-D66AC01A98CA}"/>
              </a:ext>
            </a:extLst>
          </p:cNvPr>
          <p:cNvPicPr>
            <a:picLocks noChangeAspect="1"/>
          </p:cNvPicPr>
          <p:nvPr>
            <p:custDataLst>
              <p:tags r:id="rId25"/>
            </p:custDataLst>
          </p:nvPr>
        </p:nvPicPr>
        <p:blipFill>
          <a:blip r:embed="rId68"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74"/>
              </a:ext>
            </a:extLst>
          </a:blip>
          <a:stretch>
            <a:fillRect/>
          </a:stretch>
        </p:blipFill>
        <p:spPr>
          <a:xfrm>
            <a:off x="1867245" y="1972691"/>
            <a:ext cx="943179" cy="943179"/>
          </a:xfrm>
          <a:prstGeom prst="rect">
            <a:avLst/>
          </a:prstGeom>
          <a:noFill/>
        </p:spPr>
      </p:pic>
      <p:sp>
        <p:nvSpPr>
          <p:cNvPr id="33" name="Arrow: Right 32">
            <a:extLst>
              <a:ext uri="{FF2B5EF4-FFF2-40B4-BE49-F238E27FC236}">
                <a16:creationId xmlns:a16="http://schemas.microsoft.com/office/drawing/2014/main" id="{27B2FA14-95B7-4AAE-A2E1-1F070E175487}"/>
              </a:ext>
            </a:extLst>
          </p:cNvPr>
          <p:cNvSpPr/>
          <p:nvPr>
            <p:custDataLst>
              <p:tags r:id="rId26"/>
            </p:custDataLst>
          </p:nvPr>
        </p:nvSpPr>
        <p:spPr bwMode="gray">
          <a:xfrm>
            <a:off x="1305108" y="2377107"/>
            <a:ext cx="643846" cy="192418"/>
          </a:xfrm>
          <a:prstGeom prst="rightArrow">
            <a:avLst/>
          </a:prstGeom>
          <a:solidFill>
            <a:schemeClr val="accent2"/>
          </a:solidFill>
          <a:ln w="15875">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55" name="Picture 54">
            <a:extLst>
              <a:ext uri="{FF2B5EF4-FFF2-40B4-BE49-F238E27FC236}">
                <a16:creationId xmlns:a16="http://schemas.microsoft.com/office/drawing/2014/main" id="{45AF885C-BE8E-46F3-9619-35008D92EB60}"/>
              </a:ext>
            </a:extLst>
          </p:cNvPr>
          <p:cNvPicPr>
            <a:picLocks noChangeAspect="1"/>
          </p:cNvPicPr>
          <p:nvPr>
            <p:custDataLst>
              <p:tags r:id="rId27"/>
            </p:custDataLst>
          </p:nvPr>
        </p:nvPicPr>
        <p:blipFill>
          <a:blip r:embed="rId75">
            <a:extLst>
              <a:ext uri="{BEBA8EAE-BF5A-486C-A8C5-ECC9F3942E4B}">
                <a14:imgProps xmlns:a14="http://schemas.microsoft.com/office/drawing/2010/main">
                  <a14:imgLayer r:embed="rId76">
                    <a14:imgEffect>
                      <a14:colorTemperature colorTemp="8800"/>
                    </a14:imgEffect>
                  </a14:imgLayer>
                </a14:imgProps>
              </a:ext>
            </a:extLst>
          </a:blip>
          <a:stretch>
            <a:fillRect/>
          </a:stretch>
        </p:blipFill>
        <p:spPr>
          <a:xfrm>
            <a:off x="9398080" y="2345462"/>
            <a:ext cx="371338" cy="389813"/>
          </a:xfrm>
          <a:prstGeom prst="rect">
            <a:avLst/>
          </a:prstGeom>
        </p:spPr>
      </p:pic>
      <p:pic>
        <p:nvPicPr>
          <p:cNvPr id="56" name="Picture Placeholder 13">
            <a:extLst>
              <a:ext uri="{FF2B5EF4-FFF2-40B4-BE49-F238E27FC236}">
                <a16:creationId xmlns:a16="http://schemas.microsoft.com/office/drawing/2014/main" id="{C051ED36-4EBF-49EE-8BD8-F1AA3BA0713B}"/>
              </a:ext>
            </a:extLst>
          </p:cNvPr>
          <p:cNvPicPr>
            <a:picLocks noChangeAspect="1"/>
          </p:cNvPicPr>
          <p:nvPr>
            <p:custDataLst>
              <p:tags r:id="rId28"/>
            </p:custDataLst>
          </p:nvPr>
        </p:nvPicPr>
        <p:blipFill>
          <a:blip r:embed="rId66"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77"/>
              </a:ext>
            </a:extLst>
          </a:blip>
          <a:stretch>
            <a:fillRect/>
          </a:stretch>
        </p:blipFill>
        <p:spPr>
          <a:xfrm>
            <a:off x="623908" y="4514217"/>
            <a:ext cx="643846" cy="643846"/>
          </a:xfrm>
          <a:prstGeom prst="rect">
            <a:avLst/>
          </a:prstGeom>
        </p:spPr>
      </p:pic>
      <p:sp>
        <p:nvSpPr>
          <p:cNvPr id="57" name="Rectangle: Rounded Corners 56">
            <a:extLst>
              <a:ext uri="{FF2B5EF4-FFF2-40B4-BE49-F238E27FC236}">
                <a16:creationId xmlns:a16="http://schemas.microsoft.com/office/drawing/2014/main" id="{7E958C61-5359-4D33-AD43-5292454F6E06}"/>
              </a:ext>
            </a:extLst>
          </p:cNvPr>
          <p:cNvSpPr/>
          <p:nvPr>
            <p:custDataLst>
              <p:tags r:id="rId29"/>
            </p:custDataLst>
          </p:nvPr>
        </p:nvSpPr>
        <p:spPr bwMode="gray">
          <a:xfrm>
            <a:off x="2663361" y="4413246"/>
            <a:ext cx="1107376" cy="893472"/>
          </a:xfrm>
          <a:prstGeom prst="round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58" name="Picture Placeholder 17">
            <a:extLst>
              <a:ext uri="{FF2B5EF4-FFF2-40B4-BE49-F238E27FC236}">
                <a16:creationId xmlns:a16="http://schemas.microsoft.com/office/drawing/2014/main" id="{EE83A930-C701-4EF2-A923-26CA64429F45}"/>
              </a:ext>
            </a:extLst>
          </p:cNvPr>
          <p:cNvPicPr>
            <a:picLocks noChangeAspect="1"/>
          </p:cNvPicPr>
          <p:nvPr>
            <p:custDataLst>
              <p:tags r:id="rId30"/>
            </p:custDataLst>
          </p:nvPr>
        </p:nvPicPr>
        <p:blipFill>
          <a:blip r:embed="rId68"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78"/>
              </a:ext>
            </a:extLst>
          </a:blip>
          <a:stretch>
            <a:fillRect/>
          </a:stretch>
        </p:blipFill>
        <p:spPr>
          <a:xfrm>
            <a:off x="2708926" y="4351806"/>
            <a:ext cx="943179" cy="943179"/>
          </a:xfrm>
          <a:prstGeom prst="rect">
            <a:avLst/>
          </a:prstGeom>
          <a:noFill/>
        </p:spPr>
      </p:pic>
      <p:grpSp>
        <p:nvGrpSpPr>
          <p:cNvPr id="70" name="Group 69">
            <a:extLst>
              <a:ext uri="{FF2B5EF4-FFF2-40B4-BE49-F238E27FC236}">
                <a16:creationId xmlns:a16="http://schemas.microsoft.com/office/drawing/2014/main" id="{7C09E2D8-BBD6-4DC1-A190-01F4EB8A3113}"/>
              </a:ext>
            </a:extLst>
          </p:cNvPr>
          <p:cNvGrpSpPr/>
          <p:nvPr>
            <p:custDataLst>
              <p:tags r:id="rId31"/>
            </p:custDataLst>
          </p:nvPr>
        </p:nvGrpSpPr>
        <p:grpSpPr>
          <a:xfrm>
            <a:off x="1790984" y="4628968"/>
            <a:ext cx="315941" cy="466725"/>
            <a:chOff x="1611951" y="4444936"/>
            <a:chExt cx="420078" cy="428393"/>
          </a:xfrm>
        </p:grpSpPr>
        <p:sp>
          <p:nvSpPr>
            <p:cNvPr id="60" name="Rectangle 59">
              <a:extLst>
                <a:ext uri="{FF2B5EF4-FFF2-40B4-BE49-F238E27FC236}">
                  <a16:creationId xmlns:a16="http://schemas.microsoft.com/office/drawing/2014/main" id="{E92D13B3-44E0-4127-A84C-A71728659634}"/>
                </a:ext>
              </a:extLst>
            </p:cNvPr>
            <p:cNvSpPr/>
            <p:nvPr>
              <p:custDataLst>
                <p:tags r:id="rId50"/>
              </p:custDataLst>
            </p:nvPr>
          </p:nvSpPr>
          <p:spPr bwMode="gray">
            <a:xfrm>
              <a:off x="1611951" y="4444936"/>
              <a:ext cx="420078" cy="428393"/>
            </a:xfrm>
            <a:prstGeom prst="rect">
              <a:avLst/>
            </a:prstGeom>
            <a:noFill/>
            <a:ln w="25400">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61" name="Rectangle 60">
              <a:extLst>
                <a:ext uri="{FF2B5EF4-FFF2-40B4-BE49-F238E27FC236}">
                  <a16:creationId xmlns:a16="http://schemas.microsoft.com/office/drawing/2014/main" id="{B595F577-75B2-4C47-8918-3B920BDF8342}"/>
                </a:ext>
              </a:extLst>
            </p:cNvPr>
            <p:cNvSpPr/>
            <p:nvPr>
              <p:custDataLst>
                <p:tags r:id="rId51"/>
              </p:custDataLst>
            </p:nvPr>
          </p:nvSpPr>
          <p:spPr bwMode="gray">
            <a:xfrm>
              <a:off x="1820092" y="4444937"/>
              <a:ext cx="206045" cy="108348"/>
            </a:xfrm>
            <a:prstGeom prst="rect">
              <a:avLst/>
            </a:prstGeom>
            <a:noFill/>
            <a:ln w="25400">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63" name="Rectangle 62">
              <a:extLst>
                <a:ext uri="{FF2B5EF4-FFF2-40B4-BE49-F238E27FC236}">
                  <a16:creationId xmlns:a16="http://schemas.microsoft.com/office/drawing/2014/main" id="{1C798BD9-77BC-49A4-8091-C28AB7093B42}"/>
                </a:ext>
              </a:extLst>
            </p:cNvPr>
            <p:cNvSpPr/>
            <p:nvPr>
              <p:custDataLst>
                <p:tags r:id="rId52"/>
              </p:custDataLst>
            </p:nvPr>
          </p:nvSpPr>
          <p:spPr bwMode="gray">
            <a:xfrm>
              <a:off x="1717066" y="4553283"/>
              <a:ext cx="206045" cy="105079"/>
            </a:xfrm>
            <a:prstGeom prst="rect">
              <a:avLst/>
            </a:prstGeom>
            <a:noFill/>
            <a:ln w="25400">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66" name="Rectangle 65">
              <a:extLst>
                <a:ext uri="{FF2B5EF4-FFF2-40B4-BE49-F238E27FC236}">
                  <a16:creationId xmlns:a16="http://schemas.microsoft.com/office/drawing/2014/main" id="{FD4B03CF-2C7C-474F-963A-805D578CDDF8}"/>
                </a:ext>
              </a:extLst>
            </p:cNvPr>
            <p:cNvSpPr/>
            <p:nvPr>
              <p:custDataLst>
                <p:tags r:id="rId53"/>
              </p:custDataLst>
            </p:nvPr>
          </p:nvSpPr>
          <p:spPr bwMode="gray">
            <a:xfrm>
              <a:off x="1611951" y="4444936"/>
              <a:ext cx="206045" cy="106714"/>
            </a:xfrm>
            <a:prstGeom prst="rect">
              <a:avLst/>
            </a:prstGeom>
            <a:noFill/>
            <a:ln w="25400">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67" name="Rectangle 66">
              <a:extLst>
                <a:ext uri="{FF2B5EF4-FFF2-40B4-BE49-F238E27FC236}">
                  <a16:creationId xmlns:a16="http://schemas.microsoft.com/office/drawing/2014/main" id="{4201BD78-06AD-48B9-BE71-B46ACF4FA4BB}"/>
                </a:ext>
              </a:extLst>
            </p:cNvPr>
            <p:cNvSpPr/>
            <p:nvPr>
              <p:custDataLst>
                <p:tags r:id="rId54"/>
              </p:custDataLst>
            </p:nvPr>
          </p:nvSpPr>
          <p:spPr bwMode="gray">
            <a:xfrm>
              <a:off x="1820092" y="4658363"/>
              <a:ext cx="206045" cy="108348"/>
            </a:xfrm>
            <a:prstGeom prst="rect">
              <a:avLst/>
            </a:prstGeom>
            <a:noFill/>
            <a:ln w="25400">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68" name="Rectangle 67">
              <a:extLst>
                <a:ext uri="{FF2B5EF4-FFF2-40B4-BE49-F238E27FC236}">
                  <a16:creationId xmlns:a16="http://schemas.microsoft.com/office/drawing/2014/main" id="{7B754517-D4F9-476F-B083-7FACEA285761}"/>
                </a:ext>
              </a:extLst>
            </p:cNvPr>
            <p:cNvSpPr/>
            <p:nvPr>
              <p:custDataLst>
                <p:tags r:id="rId55"/>
              </p:custDataLst>
            </p:nvPr>
          </p:nvSpPr>
          <p:spPr bwMode="gray">
            <a:xfrm>
              <a:off x="1611951" y="4658362"/>
              <a:ext cx="206045" cy="106714"/>
            </a:xfrm>
            <a:prstGeom prst="rect">
              <a:avLst/>
            </a:prstGeom>
            <a:noFill/>
            <a:ln w="25400">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69" name="Rectangle 68">
              <a:extLst>
                <a:ext uri="{FF2B5EF4-FFF2-40B4-BE49-F238E27FC236}">
                  <a16:creationId xmlns:a16="http://schemas.microsoft.com/office/drawing/2014/main" id="{A7E3AA9E-98CD-40D3-AD9C-EDE1A488CFC8}"/>
                </a:ext>
              </a:extLst>
            </p:cNvPr>
            <p:cNvSpPr/>
            <p:nvPr>
              <p:custDataLst>
                <p:tags r:id="rId56"/>
              </p:custDataLst>
            </p:nvPr>
          </p:nvSpPr>
          <p:spPr bwMode="gray">
            <a:xfrm>
              <a:off x="1714541" y="4768250"/>
              <a:ext cx="206045" cy="105079"/>
            </a:xfrm>
            <a:prstGeom prst="rect">
              <a:avLst/>
            </a:prstGeom>
            <a:noFill/>
            <a:ln w="25400">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grpSp>
      <p:sp>
        <p:nvSpPr>
          <p:cNvPr id="59" name="Arrow: Right 58">
            <a:extLst>
              <a:ext uri="{FF2B5EF4-FFF2-40B4-BE49-F238E27FC236}">
                <a16:creationId xmlns:a16="http://schemas.microsoft.com/office/drawing/2014/main" id="{76D1B949-290C-43BE-8EDD-F963F7B3813E}"/>
              </a:ext>
            </a:extLst>
          </p:cNvPr>
          <p:cNvSpPr/>
          <p:nvPr>
            <p:custDataLst>
              <p:tags r:id="rId32"/>
            </p:custDataLst>
          </p:nvPr>
        </p:nvSpPr>
        <p:spPr bwMode="gray">
          <a:xfrm>
            <a:off x="2003866" y="4754599"/>
            <a:ext cx="782697" cy="192418"/>
          </a:xfrm>
          <a:prstGeom prst="rightArrow">
            <a:avLst/>
          </a:prstGeom>
          <a:solidFill>
            <a:schemeClr val="accent2"/>
          </a:solidFill>
          <a:ln w="15875">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72" name="Rectangle 71">
            <a:extLst>
              <a:ext uri="{FF2B5EF4-FFF2-40B4-BE49-F238E27FC236}">
                <a16:creationId xmlns:a16="http://schemas.microsoft.com/office/drawing/2014/main" id="{010C8393-7239-4E83-93C7-971EDC1C927D}"/>
              </a:ext>
            </a:extLst>
          </p:cNvPr>
          <p:cNvSpPr/>
          <p:nvPr>
            <p:custDataLst>
              <p:tags r:id="rId33"/>
            </p:custDataLst>
          </p:nvPr>
        </p:nvSpPr>
        <p:spPr bwMode="gray">
          <a:xfrm>
            <a:off x="1278050" y="4805043"/>
            <a:ext cx="513719" cy="96208"/>
          </a:xfrm>
          <a:prstGeom prst="rect">
            <a:avLst/>
          </a:prstGeom>
          <a:solidFill>
            <a:schemeClr val="accent2"/>
          </a:solidFill>
          <a:ln w="15875">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74" name="Picture Placeholder 13">
            <a:extLst>
              <a:ext uri="{FF2B5EF4-FFF2-40B4-BE49-F238E27FC236}">
                <a16:creationId xmlns:a16="http://schemas.microsoft.com/office/drawing/2014/main" id="{1EF81354-86C4-450C-990B-396CC21A9C31}"/>
              </a:ext>
            </a:extLst>
          </p:cNvPr>
          <p:cNvPicPr>
            <a:picLocks noChangeAspect="1"/>
          </p:cNvPicPr>
          <p:nvPr>
            <p:custDataLst>
              <p:tags r:id="rId34"/>
            </p:custDataLst>
          </p:nvPr>
        </p:nvPicPr>
        <p:blipFill>
          <a:blip r:embed="rId66"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79"/>
              </a:ext>
            </a:extLst>
          </a:blip>
          <a:stretch>
            <a:fillRect/>
          </a:stretch>
        </p:blipFill>
        <p:spPr>
          <a:xfrm>
            <a:off x="4444790" y="4556932"/>
            <a:ext cx="643846" cy="643846"/>
          </a:xfrm>
          <a:prstGeom prst="rect">
            <a:avLst/>
          </a:prstGeom>
        </p:spPr>
      </p:pic>
      <p:sp>
        <p:nvSpPr>
          <p:cNvPr id="75" name="Rectangle: Rounded Corners 74">
            <a:extLst>
              <a:ext uri="{FF2B5EF4-FFF2-40B4-BE49-F238E27FC236}">
                <a16:creationId xmlns:a16="http://schemas.microsoft.com/office/drawing/2014/main" id="{972AEA5F-76C1-43AB-8103-4D830937B145}"/>
              </a:ext>
            </a:extLst>
          </p:cNvPr>
          <p:cNvSpPr/>
          <p:nvPr>
            <p:custDataLst>
              <p:tags r:id="rId35"/>
            </p:custDataLst>
          </p:nvPr>
        </p:nvSpPr>
        <p:spPr bwMode="gray">
          <a:xfrm>
            <a:off x="6484243" y="4455961"/>
            <a:ext cx="1107376" cy="893472"/>
          </a:xfrm>
          <a:prstGeom prst="round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76" name="Picture Placeholder 17">
            <a:extLst>
              <a:ext uri="{FF2B5EF4-FFF2-40B4-BE49-F238E27FC236}">
                <a16:creationId xmlns:a16="http://schemas.microsoft.com/office/drawing/2014/main" id="{60485EA6-5AD0-4F0A-B708-CA22A26954FF}"/>
              </a:ext>
            </a:extLst>
          </p:cNvPr>
          <p:cNvPicPr>
            <a:picLocks noChangeAspect="1"/>
          </p:cNvPicPr>
          <p:nvPr>
            <p:custDataLst>
              <p:tags r:id="rId36"/>
            </p:custDataLst>
          </p:nvPr>
        </p:nvPicPr>
        <p:blipFill>
          <a:blip r:embed="rId68"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80"/>
              </a:ext>
            </a:extLst>
          </a:blip>
          <a:stretch>
            <a:fillRect/>
          </a:stretch>
        </p:blipFill>
        <p:spPr>
          <a:xfrm>
            <a:off x="6529808" y="4394521"/>
            <a:ext cx="943179" cy="943179"/>
          </a:xfrm>
          <a:prstGeom prst="rect">
            <a:avLst/>
          </a:prstGeom>
          <a:noFill/>
        </p:spPr>
      </p:pic>
      <p:sp>
        <p:nvSpPr>
          <p:cNvPr id="88" name="Rectangle 87">
            <a:extLst>
              <a:ext uri="{FF2B5EF4-FFF2-40B4-BE49-F238E27FC236}">
                <a16:creationId xmlns:a16="http://schemas.microsoft.com/office/drawing/2014/main" id="{E2B56163-4A15-4949-8553-CF60854AFCB8}"/>
              </a:ext>
            </a:extLst>
          </p:cNvPr>
          <p:cNvSpPr/>
          <p:nvPr>
            <p:custDataLst>
              <p:tags r:id="rId37"/>
            </p:custDataLst>
          </p:nvPr>
        </p:nvSpPr>
        <p:spPr bwMode="gray">
          <a:xfrm>
            <a:off x="5290950" y="4698217"/>
            <a:ext cx="1074661" cy="392112"/>
          </a:xfrm>
          <a:prstGeom prst="rect">
            <a:avLst/>
          </a:prstGeom>
          <a:solidFill>
            <a:srgbClr val="312D2A"/>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87" name="Rectangle 86">
            <a:extLst>
              <a:ext uri="{FF2B5EF4-FFF2-40B4-BE49-F238E27FC236}">
                <a16:creationId xmlns:a16="http://schemas.microsoft.com/office/drawing/2014/main" id="{F72057D1-EE26-45B7-AE95-5ECFB07D6DFB}"/>
              </a:ext>
            </a:extLst>
          </p:cNvPr>
          <p:cNvSpPr/>
          <p:nvPr>
            <p:custDataLst>
              <p:tags r:id="rId38"/>
            </p:custDataLst>
          </p:nvPr>
        </p:nvSpPr>
        <p:spPr bwMode="gray">
          <a:xfrm>
            <a:off x="5290950" y="4724362"/>
            <a:ext cx="1074661" cy="337127"/>
          </a:xfrm>
          <a:prstGeom prst="rect">
            <a:avLst/>
          </a:prstGeom>
          <a:solidFill>
            <a:srgbClr val="FEF5E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85" name="Arrow: Right 84">
            <a:extLst>
              <a:ext uri="{FF2B5EF4-FFF2-40B4-BE49-F238E27FC236}">
                <a16:creationId xmlns:a16="http://schemas.microsoft.com/office/drawing/2014/main" id="{2AAAC148-4FA8-4803-8E73-5BBD5F65DC1E}"/>
              </a:ext>
            </a:extLst>
          </p:cNvPr>
          <p:cNvSpPr/>
          <p:nvPr>
            <p:custDataLst>
              <p:tags r:id="rId39"/>
            </p:custDataLst>
          </p:nvPr>
        </p:nvSpPr>
        <p:spPr bwMode="gray">
          <a:xfrm>
            <a:off x="5134201" y="4797314"/>
            <a:ext cx="1473244" cy="192418"/>
          </a:xfrm>
          <a:prstGeom prst="rightArrow">
            <a:avLst/>
          </a:prstGeom>
          <a:solidFill>
            <a:schemeClr val="accent2"/>
          </a:solidFill>
          <a:ln w="15875">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89" name="Picture Placeholder 13">
            <a:extLst>
              <a:ext uri="{FF2B5EF4-FFF2-40B4-BE49-F238E27FC236}">
                <a16:creationId xmlns:a16="http://schemas.microsoft.com/office/drawing/2014/main" id="{089D2D6A-46C5-41CD-B0E2-D58509AC8296}"/>
              </a:ext>
            </a:extLst>
          </p:cNvPr>
          <p:cNvPicPr>
            <a:picLocks noChangeAspect="1"/>
          </p:cNvPicPr>
          <p:nvPr>
            <p:custDataLst>
              <p:tags r:id="rId40"/>
            </p:custDataLst>
          </p:nvPr>
        </p:nvPicPr>
        <p:blipFill>
          <a:blip r:embed="rId66"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81"/>
              </a:ext>
            </a:extLst>
          </a:blip>
          <a:stretch>
            <a:fillRect/>
          </a:stretch>
        </p:blipFill>
        <p:spPr>
          <a:xfrm>
            <a:off x="8250044" y="4556932"/>
            <a:ext cx="643846" cy="643846"/>
          </a:xfrm>
          <a:prstGeom prst="rect">
            <a:avLst/>
          </a:prstGeom>
        </p:spPr>
      </p:pic>
      <p:sp>
        <p:nvSpPr>
          <p:cNvPr id="90" name="Rectangle: Rounded Corners 89">
            <a:extLst>
              <a:ext uri="{FF2B5EF4-FFF2-40B4-BE49-F238E27FC236}">
                <a16:creationId xmlns:a16="http://schemas.microsoft.com/office/drawing/2014/main" id="{D47AC157-19AF-4031-9FA7-37895E16A4C4}"/>
              </a:ext>
            </a:extLst>
          </p:cNvPr>
          <p:cNvSpPr/>
          <p:nvPr>
            <p:custDataLst>
              <p:tags r:id="rId41"/>
            </p:custDataLst>
          </p:nvPr>
        </p:nvSpPr>
        <p:spPr bwMode="gray">
          <a:xfrm>
            <a:off x="10289497" y="4455961"/>
            <a:ext cx="1107376" cy="893472"/>
          </a:xfrm>
          <a:prstGeom prst="roundRect">
            <a:avLst/>
          </a:prstGeom>
          <a:solidFill>
            <a:schemeClr val="accent2">
              <a:lumMod val="20000"/>
              <a:lumOff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91" name="Picture Placeholder 17">
            <a:extLst>
              <a:ext uri="{FF2B5EF4-FFF2-40B4-BE49-F238E27FC236}">
                <a16:creationId xmlns:a16="http://schemas.microsoft.com/office/drawing/2014/main" id="{4C474D50-5DE5-4A05-A045-215844DB9EF3}"/>
              </a:ext>
            </a:extLst>
          </p:cNvPr>
          <p:cNvPicPr>
            <a:picLocks noChangeAspect="1"/>
          </p:cNvPicPr>
          <p:nvPr>
            <p:custDataLst>
              <p:tags r:id="rId42"/>
            </p:custDataLst>
          </p:nvPr>
        </p:nvPicPr>
        <p:blipFill>
          <a:blip r:embed="rId68"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82"/>
              </a:ext>
            </a:extLst>
          </a:blip>
          <a:stretch>
            <a:fillRect/>
          </a:stretch>
        </p:blipFill>
        <p:spPr>
          <a:xfrm>
            <a:off x="10335062" y="4394521"/>
            <a:ext cx="943179" cy="943179"/>
          </a:xfrm>
          <a:prstGeom prst="rect">
            <a:avLst/>
          </a:prstGeom>
          <a:noFill/>
        </p:spPr>
      </p:pic>
      <p:sp>
        <p:nvSpPr>
          <p:cNvPr id="92" name="Rectangle 91">
            <a:extLst>
              <a:ext uri="{FF2B5EF4-FFF2-40B4-BE49-F238E27FC236}">
                <a16:creationId xmlns:a16="http://schemas.microsoft.com/office/drawing/2014/main" id="{CBC65868-F3DE-4542-B9DD-5230299D8084}"/>
              </a:ext>
            </a:extLst>
          </p:cNvPr>
          <p:cNvSpPr/>
          <p:nvPr>
            <p:custDataLst>
              <p:tags r:id="rId43"/>
            </p:custDataLst>
          </p:nvPr>
        </p:nvSpPr>
        <p:spPr bwMode="gray">
          <a:xfrm>
            <a:off x="9096204" y="4698217"/>
            <a:ext cx="1074661" cy="392112"/>
          </a:xfrm>
          <a:prstGeom prst="rect">
            <a:avLst/>
          </a:prstGeom>
          <a:solidFill>
            <a:srgbClr val="312D2A"/>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93" name="Rectangle 92">
            <a:extLst>
              <a:ext uri="{FF2B5EF4-FFF2-40B4-BE49-F238E27FC236}">
                <a16:creationId xmlns:a16="http://schemas.microsoft.com/office/drawing/2014/main" id="{B7879C68-69E7-411B-A326-2294A004ABFB}"/>
              </a:ext>
            </a:extLst>
          </p:cNvPr>
          <p:cNvSpPr/>
          <p:nvPr>
            <p:custDataLst>
              <p:tags r:id="rId44"/>
            </p:custDataLst>
          </p:nvPr>
        </p:nvSpPr>
        <p:spPr bwMode="gray">
          <a:xfrm>
            <a:off x="9096204" y="4724362"/>
            <a:ext cx="1074661" cy="337127"/>
          </a:xfrm>
          <a:prstGeom prst="rect">
            <a:avLst/>
          </a:prstGeom>
          <a:solidFill>
            <a:srgbClr val="FEF5E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sp>
        <p:nvSpPr>
          <p:cNvPr id="94" name="Arrow: Right 93">
            <a:extLst>
              <a:ext uri="{FF2B5EF4-FFF2-40B4-BE49-F238E27FC236}">
                <a16:creationId xmlns:a16="http://schemas.microsoft.com/office/drawing/2014/main" id="{7E0C15C3-1FCC-4938-A5D1-68B9D3CBBC83}"/>
              </a:ext>
            </a:extLst>
          </p:cNvPr>
          <p:cNvSpPr/>
          <p:nvPr>
            <p:custDataLst>
              <p:tags r:id="rId45"/>
            </p:custDataLst>
          </p:nvPr>
        </p:nvSpPr>
        <p:spPr bwMode="gray">
          <a:xfrm>
            <a:off x="8939455" y="4797314"/>
            <a:ext cx="1473244" cy="192418"/>
          </a:xfrm>
          <a:prstGeom prst="rightArrow">
            <a:avLst/>
          </a:prstGeom>
          <a:pattFill prst="dkVert">
            <a:fgClr>
              <a:schemeClr val="accent2"/>
            </a:fgClr>
            <a:bgClr>
              <a:schemeClr val="bg1"/>
            </a:bgClr>
          </a:pattFill>
          <a:ln w="15875">
            <a:solidFill>
              <a:srgbClr val="312D2A"/>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bg1"/>
              </a:solidFill>
            </a:endParaRPr>
          </a:p>
        </p:txBody>
      </p:sp>
      <p:pic>
        <p:nvPicPr>
          <p:cNvPr id="95" name="Graphic 94">
            <a:extLst>
              <a:ext uri="{FF2B5EF4-FFF2-40B4-BE49-F238E27FC236}">
                <a16:creationId xmlns:a16="http://schemas.microsoft.com/office/drawing/2014/main" id="{38615426-DBA1-4AC9-BE44-4CD34BECF76B}"/>
              </a:ext>
            </a:extLst>
          </p:cNvPr>
          <p:cNvPicPr>
            <a:picLocks noChangeAspect="1"/>
          </p:cNvPicPr>
          <p:nvPr>
            <p:custDataLst>
              <p:tags r:id="rId46"/>
            </p:custDataLst>
          </p:nvPr>
        </p:nvPicPr>
        <p:blipFill>
          <a:blip r:embed="rId83" cstate="hqprint">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84"/>
              </a:ext>
            </a:extLst>
          </a:blip>
          <a:stretch>
            <a:fillRect/>
          </a:stretch>
        </p:blipFill>
        <p:spPr>
          <a:xfrm>
            <a:off x="9440429" y="4369592"/>
            <a:ext cx="375638" cy="375638"/>
          </a:xfrm>
          <a:prstGeom prst="rect">
            <a:avLst/>
          </a:prstGeom>
        </p:spPr>
      </p:pic>
      <p:sp>
        <p:nvSpPr>
          <p:cNvPr id="97" name="TextBox 96">
            <a:extLst>
              <a:ext uri="{FF2B5EF4-FFF2-40B4-BE49-F238E27FC236}">
                <a16:creationId xmlns:a16="http://schemas.microsoft.com/office/drawing/2014/main" id="{5B1800FE-3AFF-4424-B82C-94013721745B}"/>
              </a:ext>
            </a:extLst>
          </p:cNvPr>
          <p:cNvSpPr txBox="1"/>
          <p:nvPr>
            <p:custDataLst>
              <p:tags r:id="rId47"/>
            </p:custDataLst>
          </p:nvPr>
        </p:nvSpPr>
        <p:spPr>
          <a:xfrm>
            <a:off x="494071" y="1543926"/>
            <a:ext cx="566057" cy="304800"/>
          </a:xfrm>
          <a:prstGeom prst="rect">
            <a:avLst/>
          </a:prstGeom>
          <a:noFill/>
        </p:spPr>
        <p:txBody>
          <a:bodyPr wrap="none" lIns="0" tIns="0" rIns="0" bIns="0" rtlCol="0">
            <a:noAutofit/>
          </a:bodyPr>
          <a:lstStyle/>
          <a:p>
            <a:pPr>
              <a:lnSpc>
                <a:spcPct val="90000"/>
              </a:lnSpc>
            </a:pPr>
            <a:r>
              <a:rPr lang="en-US" b="1" dirty="0">
                <a:solidFill>
                  <a:srgbClr val="FACD62"/>
                </a:solidFill>
              </a:rPr>
              <a:t>All Source Locations </a:t>
            </a:r>
          </a:p>
        </p:txBody>
      </p:sp>
      <p:sp>
        <p:nvSpPr>
          <p:cNvPr id="62" name="TextBox 61">
            <a:extLst>
              <a:ext uri="{FF2B5EF4-FFF2-40B4-BE49-F238E27FC236}">
                <a16:creationId xmlns:a16="http://schemas.microsoft.com/office/drawing/2014/main" id="{655717FC-C5F6-40F4-B734-7A27468706A1}"/>
              </a:ext>
            </a:extLst>
          </p:cNvPr>
          <p:cNvSpPr txBox="1"/>
          <p:nvPr>
            <p:custDataLst>
              <p:tags r:id="rId48"/>
            </p:custDataLst>
          </p:nvPr>
        </p:nvSpPr>
        <p:spPr>
          <a:xfrm>
            <a:off x="494070" y="3916115"/>
            <a:ext cx="566057" cy="304800"/>
          </a:xfrm>
          <a:prstGeom prst="rect">
            <a:avLst/>
          </a:prstGeom>
          <a:noFill/>
        </p:spPr>
        <p:txBody>
          <a:bodyPr wrap="none" lIns="0" tIns="0" rIns="0" bIns="0" rtlCol="0">
            <a:noAutofit/>
          </a:bodyPr>
          <a:lstStyle/>
          <a:p>
            <a:pPr>
              <a:lnSpc>
                <a:spcPct val="90000"/>
              </a:lnSpc>
            </a:pPr>
            <a:r>
              <a:rPr lang="en-US" b="1" dirty="0">
                <a:solidFill>
                  <a:srgbClr val="FACD62"/>
                </a:solidFill>
              </a:rPr>
              <a:t>With or Without Direct Connection</a:t>
            </a:r>
          </a:p>
        </p:txBody>
      </p:sp>
      <p:sp>
        <p:nvSpPr>
          <p:cNvPr id="64" name="TextBox 63">
            <a:extLst>
              <a:ext uri="{FF2B5EF4-FFF2-40B4-BE49-F238E27FC236}">
                <a16:creationId xmlns:a16="http://schemas.microsoft.com/office/drawing/2014/main" id="{A7303DFD-E49F-4112-ABD0-DFA3606635DF}"/>
              </a:ext>
            </a:extLst>
          </p:cNvPr>
          <p:cNvSpPr txBox="1"/>
          <p:nvPr>
            <p:custDataLst>
              <p:tags r:id="rId49"/>
            </p:custDataLst>
          </p:nvPr>
        </p:nvSpPr>
        <p:spPr>
          <a:xfrm>
            <a:off x="494070" y="1414969"/>
            <a:ext cx="566057" cy="304800"/>
          </a:xfrm>
          <a:prstGeom prst="rect">
            <a:avLst/>
          </a:prstGeom>
          <a:noFill/>
        </p:spPr>
        <p:txBody>
          <a:bodyPr wrap="none" lIns="0" tIns="0" rIns="0" bIns="0" rtlCol="0">
            <a:noAutofit/>
          </a:bodyPr>
          <a:lstStyle/>
          <a:p>
            <a:pPr>
              <a:lnSpc>
                <a:spcPct val="90000"/>
              </a:lnSpc>
            </a:pPr>
            <a:endParaRPr lang="en-US" b="1"/>
          </a:p>
        </p:txBody>
      </p:sp>
    </p:spTree>
    <p:extLst>
      <p:ext uri="{BB962C8B-B14F-4D97-AF65-F5344CB8AC3E}">
        <p14:creationId xmlns:p14="http://schemas.microsoft.com/office/powerpoint/2010/main" val="249121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10">
            <a:extLst>
              <a:ext uri="{FF2B5EF4-FFF2-40B4-BE49-F238E27FC236}">
                <a16:creationId xmlns:a16="http://schemas.microsoft.com/office/drawing/2014/main" id="{A236AA07-A3D7-73FE-E395-BCB986A44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2827"/>
          </a:xfrm>
          <a:prstGeom prst="rect">
            <a:avLst/>
          </a:prstGeom>
        </p:spPr>
      </p:pic>
      <p:pic>
        <p:nvPicPr>
          <p:cNvPr id="8" name="Imagen 33">
            <a:extLst>
              <a:ext uri="{FF2B5EF4-FFF2-40B4-BE49-F238E27FC236}">
                <a16:creationId xmlns:a16="http://schemas.microsoft.com/office/drawing/2014/main" id="{F8E77F4D-E57C-0FAD-26D3-D5E8BF28AE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0145" y="2590800"/>
            <a:ext cx="4331855" cy="4267200"/>
          </a:xfrm>
          <a:prstGeom prst="rect">
            <a:avLst/>
          </a:prstGeom>
        </p:spPr>
      </p:pic>
      <p:sp>
        <p:nvSpPr>
          <p:cNvPr id="4" name="Title 3">
            <a:extLst>
              <a:ext uri="{FF2B5EF4-FFF2-40B4-BE49-F238E27FC236}">
                <a16:creationId xmlns:a16="http://schemas.microsoft.com/office/drawing/2014/main" id="{B5437EA7-2CA5-40FE-AF5C-9AF16F58BAED}"/>
              </a:ext>
            </a:extLst>
          </p:cNvPr>
          <p:cNvSpPr>
            <a:spLocks noGrp="1"/>
          </p:cNvSpPr>
          <p:nvPr>
            <p:ph type="title"/>
            <p:custDataLst>
              <p:tags r:id="rId1"/>
            </p:custDataLst>
          </p:nvPr>
        </p:nvSpPr>
        <p:spPr/>
        <p:txBody>
          <a:bodyPr/>
          <a:lstStyle/>
          <a:p>
            <a:r>
              <a:rPr lang="en-US" dirty="0">
                <a:solidFill>
                  <a:srgbClr val="FCFBFA"/>
                </a:solidFill>
                <a:latin typeface="+mn-lt"/>
              </a:rPr>
              <a:t>What Blueprints Can I Follow to Ensure Success?</a:t>
            </a:r>
          </a:p>
        </p:txBody>
      </p:sp>
      <p:sp>
        <p:nvSpPr>
          <p:cNvPr id="7" name="Slide Number Placeholder 2">
            <a:extLst>
              <a:ext uri="{FF2B5EF4-FFF2-40B4-BE49-F238E27FC236}">
                <a16:creationId xmlns:a16="http://schemas.microsoft.com/office/drawing/2014/main" id="{49274CFE-8209-724D-957D-59D3AAD8D7F0}"/>
              </a:ext>
            </a:extLst>
          </p:cNvPr>
          <p:cNvSpPr txBox="1"/>
          <p:nvPr>
            <p:custDataLst>
              <p:tags r:id="rId2"/>
            </p:custDataLst>
          </p:nvPr>
        </p:nvSpPr>
        <p:spPr>
          <a:xfrm>
            <a:off x="762000" y="658408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z="900" smtClean="0">
                <a:solidFill>
                  <a:srgbClr val="8B8580"/>
                </a:solidFill>
              </a:rPr>
              <a:t>18</a:t>
            </a:fld>
            <a:endParaRPr lang="en-US" sz="900">
              <a:solidFill>
                <a:srgbClr val="8B8580"/>
              </a:solidFill>
            </a:endParaRPr>
          </a:p>
        </p:txBody>
      </p:sp>
      <p:sp>
        <p:nvSpPr>
          <p:cNvPr id="5" name="Footer Placeholder 4">
            <a:extLst>
              <a:ext uri="{FF2B5EF4-FFF2-40B4-BE49-F238E27FC236}">
                <a16:creationId xmlns:a16="http://schemas.microsoft.com/office/drawing/2014/main" id="{0DDD0EA4-64DC-4CED-9C7D-867E3435F0B3}"/>
              </a:ext>
            </a:extLst>
          </p:cNvPr>
          <p:cNvSpPr>
            <a:spLocks noGrp="1"/>
          </p:cNvSpPr>
          <p:nvPr>
            <p:ph type="ftr" sz="quarter" idx="3"/>
            <p:custDataLst>
              <p:tags r:id="rId3"/>
            </p:custDataLst>
          </p:nvPr>
        </p:nvSpPr>
        <p:spPr>
          <a:xfrm>
            <a:off x="1127760" y="6492875"/>
            <a:ext cx="5745379" cy="365125"/>
          </a:xfrm>
        </p:spPr>
        <p:txBody>
          <a:bodyPr/>
          <a:lstStyle/>
          <a:p>
            <a:r>
              <a:rPr lang="en-US" dirty="0" smtClean="0"/>
              <a:t>Copyright © 2023, </a:t>
            </a:r>
            <a:r>
              <a:rPr lang="en-US" dirty="0"/>
              <a:t>Oracle and/or its affiliates. All rights reserved</a:t>
            </a:r>
          </a:p>
        </p:txBody>
      </p:sp>
      <p:pic>
        <p:nvPicPr>
          <p:cNvPr id="9" name="Imagen 28">
            <a:extLst>
              <a:ext uri="{FF2B5EF4-FFF2-40B4-BE49-F238E27FC236}">
                <a16:creationId xmlns:a16="http://schemas.microsoft.com/office/drawing/2014/main" id="{6BADBF49-1739-36B3-F752-36C16F035F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1020" y="270890"/>
            <a:ext cx="1613973" cy="215822"/>
          </a:xfrm>
          <a:prstGeom prst="rect">
            <a:avLst/>
          </a:prstGeom>
        </p:spPr>
      </p:pic>
    </p:spTree>
    <p:extLst>
      <p:ext uri="{BB962C8B-B14F-4D97-AF65-F5344CB8AC3E}">
        <p14:creationId xmlns:p14="http://schemas.microsoft.com/office/powerpoint/2010/main" val="143609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10">
            <a:extLst>
              <a:ext uri="{FF2B5EF4-FFF2-40B4-BE49-F238E27FC236}">
                <a16:creationId xmlns:a16="http://schemas.microsoft.com/office/drawing/2014/main" id="{A236AA07-A3D7-73FE-E395-BCB986A447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2" name="Title 1">
            <a:extLst>
              <a:ext uri="{FF2B5EF4-FFF2-40B4-BE49-F238E27FC236}">
                <a16:creationId xmlns:a16="http://schemas.microsoft.com/office/drawing/2014/main" id="{6DCE519C-612C-4969-89BA-EBF526FA83DC}"/>
              </a:ext>
            </a:extLst>
          </p:cNvPr>
          <p:cNvSpPr>
            <a:spLocks noGrp="1"/>
          </p:cNvSpPr>
          <p:nvPr>
            <p:ph type="title"/>
            <p:custDataLst>
              <p:tags r:id="rId1"/>
            </p:custDataLst>
          </p:nvPr>
        </p:nvSpPr>
        <p:spPr/>
        <p:txBody>
          <a:bodyPr/>
          <a:lstStyle/>
          <a:p>
            <a:r>
              <a:rPr lang="en-US" sz="3200" b="0" dirty="0">
                <a:solidFill>
                  <a:srgbClr val="FCFBFA"/>
                </a:solidFill>
              </a:rPr>
              <a:t>Oracle Reference Architectures</a:t>
            </a:r>
          </a:p>
        </p:txBody>
      </p:sp>
      <p:pic>
        <p:nvPicPr>
          <p:cNvPr id="6" name="Picture 5">
            <a:extLst>
              <a:ext uri="{FF2B5EF4-FFF2-40B4-BE49-F238E27FC236}">
                <a16:creationId xmlns:a16="http://schemas.microsoft.com/office/drawing/2014/main" id="{FD7708B6-EE90-42C8-A9AE-CA3A04EF5A74}"/>
              </a:ext>
            </a:extLst>
          </p:cNvPr>
          <p:cNvPicPr>
            <a:picLocks noChangeAspect="1"/>
          </p:cNvPicPr>
          <p:nvPr>
            <p:custDataLst>
              <p:tags r:id="rId2"/>
            </p:custDataLst>
          </p:nvPr>
        </p:nvPicPr>
        <p:blipFill>
          <a:blip r:embed="rId10"/>
          <a:stretch>
            <a:fillRect/>
          </a:stretch>
        </p:blipFill>
        <p:spPr>
          <a:xfrm>
            <a:off x="762000" y="1901510"/>
            <a:ext cx="5953125" cy="2632247"/>
          </a:xfrm>
          <a:prstGeom prst="rect">
            <a:avLst/>
          </a:prstGeom>
        </p:spPr>
      </p:pic>
      <p:sp>
        <p:nvSpPr>
          <p:cNvPr id="7" name="Rectangle 6">
            <a:extLst>
              <a:ext uri="{FF2B5EF4-FFF2-40B4-BE49-F238E27FC236}">
                <a16:creationId xmlns:a16="http://schemas.microsoft.com/office/drawing/2014/main" id="{82A68C8B-390E-43D6-BBDE-DCB4E9852BD3}"/>
              </a:ext>
            </a:extLst>
          </p:cNvPr>
          <p:cNvSpPr/>
          <p:nvPr>
            <p:custDataLst>
              <p:tags r:id="rId3"/>
            </p:custDataLst>
          </p:nvPr>
        </p:nvSpPr>
        <p:spPr>
          <a:xfrm>
            <a:off x="768875" y="4533757"/>
            <a:ext cx="5728684" cy="338554"/>
          </a:xfrm>
          <a:prstGeom prst="rect">
            <a:avLst/>
          </a:prstGeom>
        </p:spPr>
        <p:txBody>
          <a:bodyPr wrap="none">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70C0"/>
                </a:solidFill>
                <a:effectLst/>
                <a:uLnTx/>
                <a:uFillTx/>
                <a:latin typeface="Oracle Sans"/>
                <a:ea typeface="+mn-ea"/>
                <a:cs typeface="+mn-cs"/>
                <a:hlinkClick r:id="rId11">
                  <a:extLst>
                    <a:ext uri="{A12FA001-AC4F-418D-AE19-62706E023703}">
                      <ahyp:hlinkClr xmlns="" xmlns:p14="http://schemas.microsoft.com/office/powerpoint/2010/main" xmlns:a14="http://schemas.microsoft.com/office/drawing/2010/main" xmlns:p15="http://schemas.microsoft.com/office/powerpoint/2012/main" xmlns:ahyp="http://schemas.microsoft.com/office/drawing/2018/hyperlinkcolor" val="tx"/>
                    </a:ext>
                  </a:extLst>
                </a:hlinkClick>
              </a:rPr>
              <a:t>https://www.oracle.com/cloud/architecture-center.html</a:t>
            </a:r>
            <a:endParaRPr kumimoji="0" lang="en-US" sz="1600" b="1" i="0" u="none" strike="noStrike" kern="1200" cap="none" spc="0" normalizeH="0" baseline="0" noProof="0">
              <a:ln>
                <a:noFill/>
              </a:ln>
              <a:solidFill>
                <a:srgbClr val="0070C0"/>
              </a:solidFill>
              <a:effectLst/>
              <a:uLnTx/>
              <a:uFillTx/>
              <a:latin typeface="Oracle Sans"/>
              <a:ea typeface="+mn-ea"/>
              <a:cs typeface="+mn-cs"/>
            </a:endParaRPr>
          </a:p>
        </p:txBody>
      </p:sp>
      <p:pic>
        <p:nvPicPr>
          <p:cNvPr id="8" name="Picture 2" descr="Diagram&#10;&#10;Description automatically generated">
            <a:extLst>
              <a:ext uri="{FF2B5EF4-FFF2-40B4-BE49-F238E27FC236}">
                <a16:creationId xmlns:a16="http://schemas.microsoft.com/office/drawing/2014/main" id="{9445F9CB-0009-44AD-ACC7-152B42BE539B}"/>
              </a:ext>
            </a:extLst>
          </p:cNvPr>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t="5866" r="3" b="2358"/>
          <a:stretch>
            <a:fillRect/>
          </a:stretch>
        </p:blipFill>
        <p:spPr bwMode="auto">
          <a:xfrm>
            <a:off x="7429500" y="1209117"/>
            <a:ext cx="3638551" cy="4610657"/>
          </a:xfrm>
          <a:prstGeom prst="rect">
            <a:avLst/>
          </a:prstGeom>
          <a:ln>
            <a:noFill/>
          </a:ln>
          <a:effectLst>
            <a:outerShdw blurRad="292100" dist="139700" dir="2700000" algn="tl" rotWithShape="0">
              <a:srgbClr val="333333">
                <a:alpha val="65000"/>
              </a:srgbClr>
            </a:outerShdw>
          </a:effectLst>
        </p:spPr>
      </p:pic>
      <p:sp>
        <p:nvSpPr>
          <p:cNvPr id="9" name="Slide Number Placeholder 2">
            <a:extLst>
              <a:ext uri="{FF2B5EF4-FFF2-40B4-BE49-F238E27FC236}">
                <a16:creationId xmlns:a16="http://schemas.microsoft.com/office/drawing/2014/main" id="{CA9A8BC4-B263-A448-AC1C-DEE2550DB293}"/>
              </a:ext>
            </a:extLst>
          </p:cNvPr>
          <p:cNvSpPr txBox="1"/>
          <p:nvPr>
            <p:custDataLst>
              <p:tags r:id="rId5"/>
            </p:custDataLst>
          </p:nvPr>
        </p:nvSpPr>
        <p:spPr>
          <a:xfrm>
            <a:off x="762000" y="658408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z="900" smtClean="0">
                <a:solidFill>
                  <a:srgbClr val="8B8580"/>
                </a:solidFill>
              </a:rPr>
              <a:t>19</a:t>
            </a:fld>
            <a:endParaRPr lang="en-US" sz="900">
              <a:solidFill>
                <a:srgbClr val="8B8580"/>
              </a:solidFill>
            </a:endParaRPr>
          </a:p>
        </p:txBody>
      </p:sp>
      <p:sp>
        <p:nvSpPr>
          <p:cNvPr id="5" name="Footer Placeholder 4">
            <a:extLst>
              <a:ext uri="{FF2B5EF4-FFF2-40B4-BE49-F238E27FC236}">
                <a16:creationId xmlns:a16="http://schemas.microsoft.com/office/drawing/2014/main" id="{034C911C-3E6B-4A08-A95C-56D8A7AC77D6}"/>
              </a:ext>
            </a:extLst>
          </p:cNvPr>
          <p:cNvSpPr>
            <a:spLocks noGrp="1"/>
          </p:cNvSpPr>
          <p:nvPr>
            <p:ph type="ftr" sz="quarter" idx="11"/>
            <p:custDataLst>
              <p:tags r:id="rId6"/>
            </p:custDataLst>
          </p:nvPr>
        </p:nvSpPr>
        <p:spPr>
          <a:xfrm>
            <a:off x="1127760" y="6557509"/>
            <a:ext cx="5745379" cy="365125"/>
          </a:xfrm>
        </p:spPr>
        <p:txBody>
          <a:bodyPr/>
          <a:lstStyle/>
          <a:p>
            <a:r>
              <a:rPr lang="en-US" dirty="0" smtClean="0"/>
              <a:t>Copyright © 2023, </a:t>
            </a:r>
            <a:r>
              <a:rPr lang="en-US" dirty="0"/>
              <a:t>Oracle and/or its affiliates. All rights reserved</a:t>
            </a:r>
          </a:p>
        </p:txBody>
      </p:sp>
    </p:spTree>
    <p:extLst>
      <p:ext uri="{BB962C8B-B14F-4D97-AF65-F5344CB8AC3E}">
        <p14:creationId xmlns:p14="http://schemas.microsoft.com/office/powerpoint/2010/main" val="122887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10">
            <a:extLst>
              <a:ext uri="{FF2B5EF4-FFF2-40B4-BE49-F238E27FC236}">
                <a16:creationId xmlns:a16="http://schemas.microsoft.com/office/drawing/2014/main" id="{A236AA07-A3D7-73FE-E395-BCB986A447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4000"/>
            <a:ext cx="12191999" cy="6596115"/>
          </a:xfrm>
          <a:prstGeom prst="rect">
            <a:avLst/>
          </a:prstGeom>
        </p:spPr>
      </p:pic>
      <p:sp>
        <p:nvSpPr>
          <p:cNvPr id="2" name="Title 1">
            <a:extLst>
              <a:ext uri="{FF2B5EF4-FFF2-40B4-BE49-F238E27FC236}">
                <a16:creationId xmlns:a16="http://schemas.microsoft.com/office/drawing/2014/main" id="{DD40D107-0D8D-C84F-8D09-F3CBE5FD35E8}"/>
              </a:ext>
            </a:extLst>
          </p:cNvPr>
          <p:cNvSpPr>
            <a:spLocks noGrp="1"/>
          </p:cNvSpPr>
          <p:nvPr>
            <p:ph type="title"/>
            <p:custDataLst>
              <p:tags r:id="rId1"/>
            </p:custDataLst>
          </p:nvPr>
        </p:nvSpPr>
        <p:spPr>
          <a:xfrm>
            <a:off x="762000" y="1170197"/>
            <a:ext cx="10671048" cy="822960"/>
          </a:xfrm>
        </p:spPr>
        <p:txBody>
          <a:bodyPr/>
          <a:lstStyle/>
          <a:p>
            <a:r>
              <a:rPr lang="en-US" dirty="0">
                <a:solidFill>
                  <a:schemeClr val="bg1"/>
                </a:solidFill>
              </a:rPr>
              <a:t>Move Apps to OCI </a:t>
            </a:r>
          </a:p>
        </p:txBody>
      </p:sp>
      <p:sp>
        <p:nvSpPr>
          <p:cNvPr id="3" name="Slide Number Placeholder 2">
            <a:extLst>
              <a:ext uri="{FF2B5EF4-FFF2-40B4-BE49-F238E27FC236}">
                <a16:creationId xmlns:a16="http://schemas.microsoft.com/office/drawing/2014/main" id="{5A48ACB6-D3F8-B142-9486-501DE65D82CA}"/>
              </a:ext>
            </a:extLst>
          </p:cNvPr>
          <p:cNvSpPr>
            <a:spLocks noGrp="1"/>
          </p:cNvSpPr>
          <p:nvPr>
            <p:ph type="sldNum" sz="quarter" idx="4"/>
            <p:custDataLst>
              <p:tags r:id="rId2"/>
            </p:custDataLst>
          </p:nvPr>
        </p:nvSpPr>
        <p:spPr/>
        <p:txBody>
          <a:bodyPr/>
          <a:lstStyle/>
          <a:p>
            <a:fld id="{345D60D9-5372-5F40-9443-0F9AE5BDC3C8}" type="slidenum">
              <a:rPr lang="en-US" smtClean="0"/>
              <a:t>2</a:t>
            </a:fld>
            <a:endParaRPr lang="en-US"/>
          </a:p>
        </p:txBody>
      </p:sp>
      <p:sp>
        <p:nvSpPr>
          <p:cNvPr id="4" name="Footer Placeholder 3">
            <a:extLst>
              <a:ext uri="{FF2B5EF4-FFF2-40B4-BE49-F238E27FC236}">
                <a16:creationId xmlns:a16="http://schemas.microsoft.com/office/drawing/2014/main" id="{9719082A-DA3D-AA4D-B31C-AB796BC304BC}"/>
              </a:ext>
            </a:extLst>
          </p:cNvPr>
          <p:cNvSpPr>
            <a:spLocks noGrp="1"/>
          </p:cNvSpPr>
          <p:nvPr>
            <p:ph type="ftr" sz="quarter" idx="3"/>
            <p:custDataLst>
              <p:tags r:id="rId3"/>
            </p:custDataLst>
          </p:nvPr>
        </p:nvSpPr>
        <p:spPr/>
        <p:txBody>
          <a:bodyPr/>
          <a:lstStyle/>
          <a:p>
            <a:r>
              <a:rPr lang="en-US" dirty="0" smtClean="0"/>
              <a:t>Copyright © 2023, </a:t>
            </a:r>
            <a:r>
              <a:rPr lang="en-US" dirty="0"/>
              <a:t>Oracle and/or its affiliates. All rights reserved</a:t>
            </a:r>
          </a:p>
        </p:txBody>
      </p:sp>
      <p:graphicFrame>
        <p:nvGraphicFramePr>
          <p:cNvPr id="6" name="Diagram 5">
            <a:extLst>
              <a:ext uri="{FF2B5EF4-FFF2-40B4-BE49-F238E27FC236}">
                <a16:creationId xmlns:a16="http://schemas.microsoft.com/office/drawing/2014/main" id="{C361D8F2-E1AC-7046-BB14-53AD15AE544F}"/>
              </a:ext>
            </a:extLst>
          </p:cNvPr>
          <p:cNvGraphicFramePr/>
          <p:nvPr>
            <p:custDataLst>
              <p:tags r:id="rId4"/>
            </p:custDataLst>
            <p:extLst>
              <p:ext uri="{D42A27DB-BD31-4B8C-83A1-F6EECF244321}">
                <p14:modId xmlns:p14="http://schemas.microsoft.com/office/powerpoint/2010/main" val="4114516992"/>
              </p:ext>
            </p:extLst>
          </p:nvPr>
        </p:nvGraphicFramePr>
        <p:xfrm>
          <a:off x="1583871" y="1502229"/>
          <a:ext cx="10189029" cy="463610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Rounded Rectangle 6">
            <a:extLst>
              <a:ext uri="{FF2B5EF4-FFF2-40B4-BE49-F238E27FC236}">
                <a16:creationId xmlns:a16="http://schemas.microsoft.com/office/drawing/2014/main" id="{01002248-DC64-E84C-A626-2F86F49B7E75}"/>
              </a:ext>
            </a:extLst>
          </p:cNvPr>
          <p:cNvSpPr/>
          <p:nvPr>
            <p:custDataLst>
              <p:tags r:id="rId5"/>
            </p:custDataLst>
          </p:nvPr>
        </p:nvSpPr>
        <p:spPr>
          <a:xfrm>
            <a:off x="4469130" y="2585426"/>
            <a:ext cx="7303769" cy="3672420"/>
          </a:xfrm>
          <a:prstGeom prst="roundRect">
            <a:avLst/>
          </a:prstGeom>
          <a:noFill/>
          <a:ln w="25400">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20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10">
            <a:extLst>
              <a:ext uri="{FF2B5EF4-FFF2-40B4-BE49-F238E27FC236}">
                <a16:creationId xmlns:a16="http://schemas.microsoft.com/office/drawing/2014/main" id="{A236AA07-A3D7-73FE-E395-BCB986A4472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2" name="Title 1">
            <a:extLst>
              <a:ext uri="{FF2B5EF4-FFF2-40B4-BE49-F238E27FC236}">
                <a16:creationId xmlns:a16="http://schemas.microsoft.com/office/drawing/2014/main" id="{26DD2874-211F-478C-8B6F-C38AD5390146}"/>
              </a:ext>
            </a:extLst>
          </p:cNvPr>
          <p:cNvSpPr>
            <a:spLocks noGrp="1"/>
          </p:cNvSpPr>
          <p:nvPr>
            <p:ph type="title"/>
            <p:custDataLst>
              <p:tags r:id="rId1"/>
            </p:custDataLst>
          </p:nvPr>
        </p:nvSpPr>
        <p:spPr/>
        <p:txBody>
          <a:bodyPr/>
          <a:lstStyle/>
          <a:p>
            <a:r>
              <a:rPr lang="en-US" sz="3200" b="0" dirty="0">
                <a:solidFill>
                  <a:srgbClr val="FCFBFA"/>
                </a:solidFill>
              </a:rPr>
              <a:t>Custom Apps Reference Architecture Examples</a:t>
            </a:r>
          </a:p>
        </p:txBody>
      </p:sp>
      <p:pic>
        <p:nvPicPr>
          <p:cNvPr id="7" name="Picture 6">
            <a:extLst>
              <a:ext uri="{FF2B5EF4-FFF2-40B4-BE49-F238E27FC236}">
                <a16:creationId xmlns:a16="http://schemas.microsoft.com/office/drawing/2014/main" id="{6B93165A-3721-4E5F-90F2-7599EA3BE1D5}"/>
              </a:ext>
            </a:extLst>
          </p:cNvPr>
          <p:cNvPicPr>
            <a:picLocks noChangeAspect="1"/>
          </p:cNvPicPr>
          <p:nvPr>
            <p:custDataLst>
              <p:tags r:id="rId2"/>
            </p:custDataLst>
          </p:nvPr>
        </p:nvPicPr>
        <p:blipFill>
          <a:blip r:embed="rId29" cstate="hqprint">
            <a:extLst>
              <a:ext uri="{28A0092B-C50C-407E-A947-70E740481C1C}">
                <a14:useLocalDpi xmlns:a14="http://schemas.microsoft.com/office/drawing/2010/main" val="0"/>
              </a:ext>
            </a:extLst>
          </a:blip>
          <a:stretch>
            <a:fillRect/>
          </a:stretch>
        </p:blipFill>
        <p:spPr>
          <a:xfrm>
            <a:off x="3370538" y="2333558"/>
            <a:ext cx="1273875" cy="647638"/>
          </a:xfrm>
          <a:prstGeom prst="rect">
            <a:avLst/>
          </a:prstGeom>
        </p:spPr>
      </p:pic>
      <p:sp>
        <p:nvSpPr>
          <p:cNvPr id="8" name="Freeform 123">
            <a:extLst>
              <a:ext uri="{FF2B5EF4-FFF2-40B4-BE49-F238E27FC236}">
                <a16:creationId xmlns:a16="http://schemas.microsoft.com/office/drawing/2014/main" id="{38F3007D-9D38-4E9E-9F81-343D74703705}"/>
              </a:ext>
            </a:extLst>
          </p:cNvPr>
          <p:cNvSpPr>
            <a:spLocks noEditPoints="1"/>
          </p:cNvSpPr>
          <p:nvPr>
            <p:custDataLst>
              <p:tags r:id="rId3"/>
            </p:custDataLst>
          </p:nvPr>
        </p:nvSpPr>
        <p:spPr bwMode="auto">
          <a:xfrm>
            <a:off x="1849815" y="2227231"/>
            <a:ext cx="533546" cy="546510"/>
          </a:xfrm>
          <a:custGeom>
            <a:avLst/>
            <a:gdLst>
              <a:gd name="T0" fmla="*/ 529 w 676"/>
              <a:gd name="T1" fmla="*/ 279 h 678"/>
              <a:gd name="T2" fmla="*/ 431 w 676"/>
              <a:gd name="T3" fmla="*/ 293 h 678"/>
              <a:gd name="T4" fmla="*/ 409 w 676"/>
              <a:gd name="T5" fmla="*/ 210 h 678"/>
              <a:gd name="T6" fmla="*/ 367 w 676"/>
              <a:gd name="T7" fmla="*/ 125 h 678"/>
              <a:gd name="T8" fmla="*/ 401 w 676"/>
              <a:gd name="T9" fmla="*/ 58 h 678"/>
              <a:gd name="T10" fmla="*/ 504 w 676"/>
              <a:gd name="T11" fmla="*/ 6 h 678"/>
              <a:gd name="T12" fmla="*/ 579 w 676"/>
              <a:gd name="T13" fmla="*/ 18 h 678"/>
              <a:gd name="T14" fmla="*/ 659 w 676"/>
              <a:gd name="T15" fmla="*/ 100 h 678"/>
              <a:gd name="T16" fmla="*/ 676 w 676"/>
              <a:gd name="T17" fmla="*/ 169 h 678"/>
              <a:gd name="T18" fmla="*/ 605 w 676"/>
              <a:gd name="T19" fmla="*/ 241 h 678"/>
              <a:gd name="T20" fmla="*/ 558 w 676"/>
              <a:gd name="T21" fmla="*/ 314 h 678"/>
              <a:gd name="T22" fmla="*/ 539 w 676"/>
              <a:gd name="T23" fmla="*/ 267 h 678"/>
              <a:gd name="T24" fmla="*/ 590 w 676"/>
              <a:gd name="T25" fmla="*/ 242 h 678"/>
              <a:gd name="T26" fmla="*/ 626 w 676"/>
              <a:gd name="T27" fmla="*/ 172 h 678"/>
              <a:gd name="T28" fmla="*/ 655 w 676"/>
              <a:gd name="T29" fmla="*/ 114 h 678"/>
              <a:gd name="T30" fmla="*/ 566 w 676"/>
              <a:gd name="T31" fmla="*/ 67 h 678"/>
              <a:gd name="T32" fmla="*/ 517 w 676"/>
              <a:gd name="T33" fmla="*/ 15 h 678"/>
              <a:gd name="T34" fmla="*/ 500 w 676"/>
              <a:gd name="T35" fmla="*/ 56 h 678"/>
              <a:gd name="T36" fmla="*/ 401 w 676"/>
              <a:gd name="T37" fmla="*/ 73 h 678"/>
              <a:gd name="T38" fmla="*/ 413 w 676"/>
              <a:gd name="T39" fmla="*/ 144 h 678"/>
              <a:gd name="T40" fmla="*/ 422 w 676"/>
              <a:gd name="T41" fmla="*/ 215 h 678"/>
              <a:gd name="T42" fmla="*/ 463 w 676"/>
              <a:gd name="T43" fmla="*/ 255 h 678"/>
              <a:gd name="T44" fmla="*/ 532 w 676"/>
              <a:gd name="T45" fmla="*/ 264 h 678"/>
              <a:gd name="T46" fmla="*/ 478 w 676"/>
              <a:gd name="T47" fmla="*/ 160 h 678"/>
              <a:gd name="T48" fmla="*/ 517 w 676"/>
              <a:gd name="T49" fmla="*/ 199 h 678"/>
              <a:gd name="T50" fmla="*/ 517 w 676"/>
              <a:gd name="T51" fmla="*/ 185 h 678"/>
              <a:gd name="T52" fmla="*/ 258 w 676"/>
              <a:gd name="T53" fmla="*/ 678 h 678"/>
              <a:gd name="T54" fmla="*/ 233 w 676"/>
              <a:gd name="T55" fmla="*/ 615 h 678"/>
              <a:gd name="T56" fmla="*/ 105 w 676"/>
              <a:gd name="T57" fmla="*/ 628 h 678"/>
              <a:gd name="T58" fmla="*/ 90 w 676"/>
              <a:gd name="T59" fmla="*/ 522 h 678"/>
              <a:gd name="T60" fmla="*/ 0 w 676"/>
              <a:gd name="T61" fmla="*/ 424 h 678"/>
              <a:gd name="T62" fmla="*/ 14 w 676"/>
              <a:gd name="T63" fmla="*/ 350 h 678"/>
              <a:gd name="T64" fmla="*/ 91 w 676"/>
              <a:gd name="T65" fmla="*/ 229 h 678"/>
              <a:gd name="T66" fmla="*/ 159 w 676"/>
              <a:gd name="T67" fmla="*/ 185 h 678"/>
              <a:gd name="T68" fmla="*/ 276 w 676"/>
              <a:gd name="T69" fmla="*/ 222 h 678"/>
              <a:gd name="T70" fmla="*/ 378 w 676"/>
              <a:gd name="T71" fmla="*/ 190 h 678"/>
              <a:gd name="T72" fmla="*/ 423 w 676"/>
              <a:gd name="T73" fmla="*/ 310 h 678"/>
              <a:gd name="T74" fmla="*/ 513 w 676"/>
              <a:gd name="T75" fmla="*/ 370 h 678"/>
              <a:gd name="T76" fmla="*/ 456 w 676"/>
              <a:gd name="T77" fmla="*/ 419 h 678"/>
              <a:gd name="T78" fmla="*/ 494 w 676"/>
              <a:gd name="T79" fmla="*/ 527 h 678"/>
              <a:gd name="T80" fmla="*/ 393 w 676"/>
              <a:gd name="T81" fmla="*/ 564 h 678"/>
              <a:gd name="T82" fmla="*/ 325 w 676"/>
              <a:gd name="T83" fmla="*/ 669 h 678"/>
              <a:gd name="T84" fmla="*/ 165 w 676"/>
              <a:gd name="T85" fmla="*/ 577 h 678"/>
              <a:gd name="T86" fmla="*/ 261 w 676"/>
              <a:gd name="T87" fmla="*/ 664 h 678"/>
              <a:gd name="T88" fmla="*/ 323 w 676"/>
              <a:gd name="T89" fmla="*/ 591 h 678"/>
              <a:gd name="T90" fmla="*/ 449 w 676"/>
              <a:gd name="T91" fmla="*/ 573 h 678"/>
              <a:gd name="T92" fmla="*/ 432 w 676"/>
              <a:gd name="T93" fmla="*/ 479 h 678"/>
              <a:gd name="T94" fmla="*/ 445 w 676"/>
              <a:gd name="T95" fmla="*/ 396 h 678"/>
              <a:gd name="T96" fmla="*/ 421 w 676"/>
              <a:gd name="T97" fmla="*/ 325 h 678"/>
              <a:gd name="T98" fmla="*/ 356 w 676"/>
              <a:gd name="T99" fmla="*/ 258 h 678"/>
              <a:gd name="T100" fmla="*/ 286 w 676"/>
              <a:gd name="T101" fmla="*/ 233 h 678"/>
              <a:gd name="T102" fmla="*/ 199 w 676"/>
              <a:gd name="T103" fmla="*/ 245 h 678"/>
              <a:gd name="T104" fmla="*/ 106 w 676"/>
              <a:gd name="T105" fmla="*/ 228 h 678"/>
              <a:gd name="T106" fmla="*/ 85 w 676"/>
              <a:gd name="T107" fmla="*/ 357 h 678"/>
              <a:gd name="T108" fmla="*/ 14 w 676"/>
              <a:gd name="T109" fmla="*/ 419 h 678"/>
              <a:gd name="T110" fmla="*/ 104 w 676"/>
              <a:gd name="T111" fmla="*/ 519 h 678"/>
              <a:gd name="T112" fmla="*/ 109 w 676"/>
              <a:gd name="T113" fmla="*/ 613 h 678"/>
              <a:gd name="T114" fmla="*/ 258 w 676"/>
              <a:gd name="T115" fmla="*/ 484 h 678"/>
              <a:gd name="T116" fmla="*/ 323 w 676"/>
              <a:gd name="T117" fmla="*/ 419 h 678"/>
              <a:gd name="T118" fmla="*/ 207 w 676"/>
              <a:gd name="T119" fmla="*/ 419 h 678"/>
              <a:gd name="T120" fmla="*/ 258 w 676"/>
              <a:gd name="T121" fmla="*/ 36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6" h="678">
                <a:moveTo>
                  <a:pt x="556" y="314"/>
                </a:moveTo>
                <a:cubicBezTo>
                  <a:pt x="554" y="314"/>
                  <a:pt x="551" y="313"/>
                  <a:pt x="550" y="311"/>
                </a:cubicBezTo>
                <a:cubicBezTo>
                  <a:pt x="529" y="279"/>
                  <a:pt x="529" y="279"/>
                  <a:pt x="529" y="279"/>
                </a:cubicBezTo>
                <a:cubicBezTo>
                  <a:pt x="508" y="281"/>
                  <a:pt x="488" y="277"/>
                  <a:pt x="468" y="269"/>
                </a:cubicBezTo>
                <a:cubicBezTo>
                  <a:pt x="439" y="293"/>
                  <a:pt x="439" y="293"/>
                  <a:pt x="439" y="293"/>
                </a:cubicBezTo>
                <a:cubicBezTo>
                  <a:pt x="437" y="295"/>
                  <a:pt x="433" y="295"/>
                  <a:pt x="431" y="293"/>
                </a:cubicBezTo>
                <a:cubicBezTo>
                  <a:pt x="412" y="281"/>
                  <a:pt x="397" y="266"/>
                  <a:pt x="385" y="248"/>
                </a:cubicBezTo>
                <a:cubicBezTo>
                  <a:pt x="383" y="245"/>
                  <a:pt x="383" y="242"/>
                  <a:pt x="385" y="239"/>
                </a:cubicBezTo>
                <a:cubicBezTo>
                  <a:pt x="409" y="210"/>
                  <a:pt x="409" y="210"/>
                  <a:pt x="409" y="210"/>
                </a:cubicBezTo>
                <a:cubicBezTo>
                  <a:pt x="401" y="194"/>
                  <a:pt x="398" y="177"/>
                  <a:pt x="398" y="160"/>
                </a:cubicBezTo>
                <a:cubicBezTo>
                  <a:pt x="398" y="155"/>
                  <a:pt x="398" y="151"/>
                  <a:pt x="398" y="146"/>
                </a:cubicBezTo>
                <a:cubicBezTo>
                  <a:pt x="367" y="125"/>
                  <a:pt x="367" y="125"/>
                  <a:pt x="367" y="125"/>
                </a:cubicBezTo>
                <a:cubicBezTo>
                  <a:pt x="364" y="124"/>
                  <a:pt x="363" y="120"/>
                  <a:pt x="364" y="117"/>
                </a:cubicBezTo>
                <a:cubicBezTo>
                  <a:pt x="370" y="96"/>
                  <a:pt x="380" y="77"/>
                  <a:pt x="393" y="60"/>
                </a:cubicBezTo>
                <a:cubicBezTo>
                  <a:pt x="395" y="57"/>
                  <a:pt x="399" y="57"/>
                  <a:pt x="401" y="58"/>
                </a:cubicBezTo>
                <a:cubicBezTo>
                  <a:pt x="437" y="71"/>
                  <a:pt x="437" y="71"/>
                  <a:pt x="437" y="71"/>
                </a:cubicBezTo>
                <a:cubicBezTo>
                  <a:pt x="453" y="57"/>
                  <a:pt x="472" y="47"/>
                  <a:pt x="494" y="43"/>
                </a:cubicBezTo>
                <a:cubicBezTo>
                  <a:pt x="504" y="6"/>
                  <a:pt x="504" y="6"/>
                  <a:pt x="504" y="6"/>
                </a:cubicBezTo>
                <a:cubicBezTo>
                  <a:pt x="505" y="3"/>
                  <a:pt x="507" y="1"/>
                  <a:pt x="510" y="1"/>
                </a:cubicBezTo>
                <a:cubicBezTo>
                  <a:pt x="532" y="0"/>
                  <a:pt x="554" y="4"/>
                  <a:pt x="574" y="11"/>
                </a:cubicBezTo>
                <a:cubicBezTo>
                  <a:pt x="577" y="12"/>
                  <a:pt x="579" y="15"/>
                  <a:pt x="579" y="18"/>
                </a:cubicBezTo>
                <a:cubicBezTo>
                  <a:pt x="577" y="56"/>
                  <a:pt x="577" y="56"/>
                  <a:pt x="577" y="56"/>
                </a:cubicBezTo>
                <a:cubicBezTo>
                  <a:pt x="596" y="67"/>
                  <a:pt x="611" y="83"/>
                  <a:pt x="621" y="102"/>
                </a:cubicBezTo>
                <a:cubicBezTo>
                  <a:pt x="659" y="100"/>
                  <a:pt x="659" y="100"/>
                  <a:pt x="659" y="100"/>
                </a:cubicBezTo>
                <a:cubicBezTo>
                  <a:pt x="662" y="100"/>
                  <a:pt x="665" y="102"/>
                  <a:pt x="666" y="105"/>
                </a:cubicBezTo>
                <a:cubicBezTo>
                  <a:pt x="673" y="122"/>
                  <a:pt x="676" y="141"/>
                  <a:pt x="676" y="160"/>
                </a:cubicBezTo>
                <a:cubicBezTo>
                  <a:pt x="676" y="163"/>
                  <a:pt x="676" y="166"/>
                  <a:pt x="676" y="169"/>
                </a:cubicBezTo>
                <a:cubicBezTo>
                  <a:pt x="676" y="172"/>
                  <a:pt x="674" y="174"/>
                  <a:pt x="671" y="175"/>
                </a:cubicBezTo>
                <a:cubicBezTo>
                  <a:pt x="634" y="185"/>
                  <a:pt x="634" y="185"/>
                  <a:pt x="634" y="185"/>
                </a:cubicBezTo>
                <a:cubicBezTo>
                  <a:pt x="629" y="206"/>
                  <a:pt x="619" y="225"/>
                  <a:pt x="605" y="241"/>
                </a:cubicBezTo>
                <a:cubicBezTo>
                  <a:pt x="618" y="277"/>
                  <a:pt x="618" y="277"/>
                  <a:pt x="618" y="277"/>
                </a:cubicBezTo>
                <a:cubicBezTo>
                  <a:pt x="619" y="279"/>
                  <a:pt x="618" y="283"/>
                  <a:pt x="616" y="284"/>
                </a:cubicBezTo>
                <a:cubicBezTo>
                  <a:pt x="598" y="298"/>
                  <a:pt x="579" y="308"/>
                  <a:pt x="558" y="314"/>
                </a:cubicBezTo>
                <a:cubicBezTo>
                  <a:pt x="557" y="314"/>
                  <a:pt x="557" y="314"/>
                  <a:pt x="556" y="314"/>
                </a:cubicBezTo>
                <a:close/>
                <a:moveTo>
                  <a:pt x="533" y="264"/>
                </a:moveTo>
                <a:cubicBezTo>
                  <a:pt x="535" y="264"/>
                  <a:pt x="538" y="265"/>
                  <a:pt x="539" y="267"/>
                </a:cubicBezTo>
                <a:cubicBezTo>
                  <a:pt x="559" y="299"/>
                  <a:pt x="559" y="299"/>
                  <a:pt x="559" y="299"/>
                </a:cubicBezTo>
                <a:cubicBezTo>
                  <a:pt x="575" y="294"/>
                  <a:pt x="590" y="286"/>
                  <a:pt x="603" y="277"/>
                </a:cubicBezTo>
                <a:cubicBezTo>
                  <a:pt x="590" y="242"/>
                  <a:pt x="590" y="242"/>
                  <a:pt x="590" y="242"/>
                </a:cubicBezTo>
                <a:cubicBezTo>
                  <a:pt x="589" y="239"/>
                  <a:pt x="590" y="236"/>
                  <a:pt x="592" y="234"/>
                </a:cubicBezTo>
                <a:cubicBezTo>
                  <a:pt x="607" y="219"/>
                  <a:pt x="617" y="199"/>
                  <a:pt x="621" y="178"/>
                </a:cubicBezTo>
                <a:cubicBezTo>
                  <a:pt x="621" y="175"/>
                  <a:pt x="623" y="173"/>
                  <a:pt x="626" y="172"/>
                </a:cubicBezTo>
                <a:cubicBezTo>
                  <a:pt x="662" y="163"/>
                  <a:pt x="662" y="163"/>
                  <a:pt x="662" y="163"/>
                </a:cubicBezTo>
                <a:cubicBezTo>
                  <a:pt x="662" y="162"/>
                  <a:pt x="662" y="161"/>
                  <a:pt x="662" y="160"/>
                </a:cubicBezTo>
                <a:cubicBezTo>
                  <a:pt x="662" y="144"/>
                  <a:pt x="660" y="129"/>
                  <a:pt x="655" y="114"/>
                </a:cubicBezTo>
                <a:cubicBezTo>
                  <a:pt x="618" y="116"/>
                  <a:pt x="618" y="116"/>
                  <a:pt x="618" y="116"/>
                </a:cubicBezTo>
                <a:cubicBezTo>
                  <a:pt x="615" y="116"/>
                  <a:pt x="612" y="114"/>
                  <a:pt x="611" y="112"/>
                </a:cubicBezTo>
                <a:cubicBezTo>
                  <a:pt x="601" y="92"/>
                  <a:pt x="586" y="77"/>
                  <a:pt x="566" y="67"/>
                </a:cubicBezTo>
                <a:cubicBezTo>
                  <a:pt x="564" y="65"/>
                  <a:pt x="562" y="63"/>
                  <a:pt x="563" y="60"/>
                </a:cubicBezTo>
                <a:cubicBezTo>
                  <a:pt x="565" y="23"/>
                  <a:pt x="565" y="23"/>
                  <a:pt x="565" y="23"/>
                </a:cubicBezTo>
                <a:cubicBezTo>
                  <a:pt x="549" y="17"/>
                  <a:pt x="533" y="15"/>
                  <a:pt x="517" y="15"/>
                </a:cubicBezTo>
                <a:cubicBezTo>
                  <a:pt x="517" y="15"/>
                  <a:pt x="516" y="15"/>
                  <a:pt x="516" y="15"/>
                </a:cubicBezTo>
                <a:cubicBezTo>
                  <a:pt x="506" y="51"/>
                  <a:pt x="506" y="51"/>
                  <a:pt x="506" y="51"/>
                </a:cubicBezTo>
                <a:cubicBezTo>
                  <a:pt x="505" y="53"/>
                  <a:pt x="503" y="55"/>
                  <a:pt x="500" y="56"/>
                </a:cubicBezTo>
                <a:cubicBezTo>
                  <a:pt x="479" y="59"/>
                  <a:pt x="459" y="69"/>
                  <a:pt x="443" y="84"/>
                </a:cubicBezTo>
                <a:cubicBezTo>
                  <a:pt x="442" y="86"/>
                  <a:pt x="439" y="87"/>
                  <a:pt x="436" y="86"/>
                </a:cubicBezTo>
                <a:cubicBezTo>
                  <a:pt x="401" y="73"/>
                  <a:pt x="401" y="73"/>
                  <a:pt x="401" y="73"/>
                </a:cubicBezTo>
                <a:cubicBezTo>
                  <a:pt x="391" y="86"/>
                  <a:pt x="384" y="101"/>
                  <a:pt x="379" y="116"/>
                </a:cubicBezTo>
                <a:cubicBezTo>
                  <a:pt x="410" y="137"/>
                  <a:pt x="410" y="137"/>
                  <a:pt x="410" y="137"/>
                </a:cubicBezTo>
                <a:cubicBezTo>
                  <a:pt x="412" y="138"/>
                  <a:pt x="413" y="141"/>
                  <a:pt x="413" y="144"/>
                </a:cubicBezTo>
                <a:cubicBezTo>
                  <a:pt x="412" y="149"/>
                  <a:pt x="412" y="154"/>
                  <a:pt x="412" y="160"/>
                </a:cubicBezTo>
                <a:cubicBezTo>
                  <a:pt x="412" y="176"/>
                  <a:pt x="415" y="193"/>
                  <a:pt x="423" y="207"/>
                </a:cubicBezTo>
                <a:cubicBezTo>
                  <a:pt x="424" y="210"/>
                  <a:pt x="424" y="213"/>
                  <a:pt x="422" y="215"/>
                </a:cubicBezTo>
                <a:cubicBezTo>
                  <a:pt x="399" y="244"/>
                  <a:pt x="399" y="244"/>
                  <a:pt x="399" y="244"/>
                </a:cubicBezTo>
                <a:cubicBezTo>
                  <a:pt x="409" y="258"/>
                  <a:pt x="421" y="269"/>
                  <a:pt x="434" y="279"/>
                </a:cubicBezTo>
                <a:cubicBezTo>
                  <a:pt x="463" y="255"/>
                  <a:pt x="463" y="255"/>
                  <a:pt x="463" y="255"/>
                </a:cubicBezTo>
                <a:cubicBezTo>
                  <a:pt x="465" y="254"/>
                  <a:pt x="468" y="253"/>
                  <a:pt x="471" y="254"/>
                </a:cubicBezTo>
                <a:cubicBezTo>
                  <a:pt x="485" y="262"/>
                  <a:pt x="501" y="265"/>
                  <a:pt x="517" y="265"/>
                </a:cubicBezTo>
                <a:cubicBezTo>
                  <a:pt x="522" y="265"/>
                  <a:pt x="527" y="265"/>
                  <a:pt x="532" y="264"/>
                </a:cubicBezTo>
                <a:cubicBezTo>
                  <a:pt x="532" y="264"/>
                  <a:pt x="533" y="264"/>
                  <a:pt x="533" y="264"/>
                </a:cubicBezTo>
                <a:close/>
                <a:moveTo>
                  <a:pt x="517" y="199"/>
                </a:moveTo>
                <a:cubicBezTo>
                  <a:pt x="496" y="199"/>
                  <a:pt x="478" y="181"/>
                  <a:pt x="478" y="160"/>
                </a:cubicBezTo>
                <a:cubicBezTo>
                  <a:pt x="478" y="138"/>
                  <a:pt x="496" y="121"/>
                  <a:pt x="517" y="121"/>
                </a:cubicBezTo>
                <a:cubicBezTo>
                  <a:pt x="539" y="121"/>
                  <a:pt x="556" y="138"/>
                  <a:pt x="556" y="160"/>
                </a:cubicBezTo>
                <a:cubicBezTo>
                  <a:pt x="556" y="181"/>
                  <a:pt x="539" y="199"/>
                  <a:pt x="517" y="199"/>
                </a:cubicBezTo>
                <a:close/>
                <a:moveTo>
                  <a:pt x="517" y="135"/>
                </a:moveTo>
                <a:cubicBezTo>
                  <a:pt x="503" y="135"/>
                  <a:pt x="492" y="146"/>
                  <a:pt x="492" y="160"/>
                </a:cubicBezTo>
                <a:cubicBezTo>
                  <a:pt x="492" y="174"/>
                  <a:pt x="503" y="185"/>
                  <a:pt x="517" y="185"/>
                </a:cubicBezTo>
                <a:cubicBezTo>
                  <a:pt x="531" y="185"/>
                  <a:pt x="542" y="174"/>
                  <a:pt x="542" y="160"/>
                </a:cubicBezTo>
                <a:cubicBezTo>
                  <a:pt x="542" y="146"/>
                  <a:pt x="531" y="135"/>
                  <a:pt x="517" y="135"/>
                </a:cubicBezTo>
                <a:close/>
                <a:moveTo>
                  <a:pt x="258" y="678"/>
                </a:moveTo>
                <a:cubicBezTo>
                  <a:pt x="256" y="678"/>
                  <a:pt x="256" y="678"/>
                  <a:pt x="256" y="678"/>
                </a:cubicBezTo>
                <a:cubicBezTo>
                  <a:pt x="252" y="678"/>
                  <a:pt x="250" y="676"/>
                  <a:pt x="249" y="673"/>
                </a:cubicBezTo>
                <a:cubicBezTo>
                  <a:pt x="233" y="615"/>
                  <a:pt x="233" y="615"/>
                  <a:pt x="233" y="615"/>
                </a:cubicBezTo>
                <a:cubicBezTo>
                  <a:pt x="208" y="612"/>
                  <a:pt x="184" y="604"/>
                  <a:pt x="162" y="592"/>
                </a:cubicBezTo>
                <a:cubicBezTo>
                  <a:pt x="113" y="628"/>
                  <a:pt x="113" y="628"/>
                  <a:pt x="113" y="628"/>
                </a:cubicBezTo>
                <a:cubicBezTo>
                  <a:pt x="111" y="630"/>
                  <a:pt x="108" y="630"/>
                  <a:pt x="105" y="628"/>
                </a:cubicBezTo>
                <a:cubicBezTo>
                  <a:pt x="86" y="614"/>
                  <a:pt x="69" y="598"/>
                  <a:pt x="55" y="579"/>
                </a:cubicBezTo>
                <a:cubicBezTo>
                  <a:pt x="53" y="577"/>
                  <a:pt x="53" y="574"/>
                  <a:pt x="55" y="571"/>
                </a:cubicBezTo>
                <a:cubicBezTo>
                  <a:pt x="90" y="522"/>
                  <a:pt x="90" y="522"/>
                  <a:pt x="90" y="522"/>
                </a:cubicBezTo>
                <a:cubicBezTo>
                  <a:pt x="75" y="499"/>
                  <a:pt x="66" y="474"/>
                  <a:pt x="62" y="447"/>
                </a:cubicBezTo>
                <a:cubicBezTo>
                  <a:pt x="5" y="431"/>
                  <a:pt x="5" y="431"/>
                  <a:pt x="5" y="431"/>
                </a:cubicBezTo>
                <a:cubicBezTo>
                  <a:pt x="2" y="430"/>
                  <a:pt x="0" y="427"/>
                  <a:pt x="0" y="424"/>
                </a:cubicBezTo>
                <a:cubicBezTo>
                  <a:pt x="0" y="423"/>
                  <a:pt x="0" y="421"/>
                  <a:pt x="0" y="419"/>
                </a:cubicBezTo>
                <a:cubicBezTo>
                  <a:pt x="0" y="398"/>
                  <a:pt x="2" y="376"/>
                  <a:pt x="8" y="355"/>
                </a:cubicBezTo>
                <a:cubicBezTo>
                  <a:pt x="8" y="352"/>
                  <a:pt x="11" y="350"/>
                  <a:pt x="14" y="350"/>
                </a:cubicBezTo>
                <a:cubicBezTo>
                  <a:pt x="74" y="348"/>
                  <a:pt x="74" y="348"/>
                  <a:pt x="74" y="348"/>
                </a:cubicBezTo>
                <a:cubicBezTo>
                  <a:pt x="83" y="324"/>
                  <a:pt x="97" y="302"/>
                  <a:pt x="114" y="283"/>
                </a:cubicBezTo>
                <a:cubicBezTo>
                  <a:pt x="91" y="229"/>
                  <a:pt x="91" y="229"/>
                  <a:pt x="91" y="229"/>
                </a:cubicBezTo>
                <a:cubicBezTo>
                  <a:pt x="89" y="226"/>
                  <a:pt x="90" y="223"/>
                  <a:pt x="93" y="221"/>
                </a:cubicBezTo>
                <a:cubicBezTo>
                  <a:pt x="110" y="206"/>
                  <a:pt x="130" y="193"/>
                  <a:pt x="151" y="184"/>
                </a:cubicBezTo>
                <a:cubicBezTo>
                  <a:pt x="154" y="182"/>
                  <a:pt x="157" y="183"/>
                  <a:pt x="159" y="185"/>
                </a:cubicBezTo>
                <a:cubicBezTo>
                  <a:pt x="199" y="230"/>
                  <a:pt x="199" y="230"/>
                  <a:pt x="199" y="230"/>
                </a:cubicBezTo>
                <a:cubicBezTo>
                  <a:pt x="218" y="224"/>
                  <a:pt x="238" y="221"/>
                  <a:pt x="258" y="221"/>
                </a:cubicBezTo>
                <a:cubicBezTo>
                  <a:pt x="264" y="221"/>
                  <a:pt x="270" y="222"/>
                  <a:pt x="276" y="222"/>
                </a:cubicBezTo>
                <a:cubicBezTo>
                  <a:pt x="304" y="170"/>
                  <a:pt x="304" y="170"/>
                  <a:pt x="304" y="170"/>
                </a:cubicBezTo>
                <a:cubicBezTo>
                  <a:pt x="306" y="167"/>
                  <a:pt x="309" y="165"/>
                  <a:pt x="312" y="166"/>
                </a:cubicBezTo>
                <a:cubicBezTo>
                  <a:pt x="335" y="171"/>
                  <a:pt x="357" y="179"/>
                  <a:pt x="378" y="190"/>
                </a:cubicBezTo>
                <a:cubicBezTo>
                  <a:pt x="380" y="191"/>
                  <a:pt x="382" y="194"/>
                  <a:pt x="381" y="197"/>
                </a:cubicBezTo>
                <a:cubicBezTo>
                  <a:pt x="371" y="256"/>
                  <a:pt x="371" y="256"/>
                  <a:pt x="371" y="256"/>
                </a:cubicBezTo>
                <a:cubicBezTo>
                  <a:pt x="391" y="271"/>
                  <a:pt x="410" y="289"/>
                  <a:pt x="423" y="310"/>
                </a:cubicBezTo>
                <a:cubicBezTo>
                  <a:pt x="482" y="300"/>
                  <a:pt x="482" y="300"/>
                  <a:pt x="482" y="300"/>
                </a:cubicBezTo>
                <a:cubicBezTo>
                  <a:pt x="485" y="299"/>
                  <a:pt x="489" y="301"/>
                  <a:pt x="490" y="303"/>
                </a:cubicBezTo>
                <a:cubicBezTo>
                  <a:pt x="500" y="325"/>
                  <a:pt x="508" y="347"/>
                  <a:pt x="513" y="370"/>
                </a:cubicBezTo>
                <a:cubicBezTo>
                  <a:pt x="513" y="373"/>
                  <a:pt x="512" y="376"/>
                  <a:pt x="509" y="378"/>
                </a:cubicBezTo>
                <a:cubicBezTo>
                  <a:pt x="456" y="406"/>
                  <a:pt x="456" y="406"/>
                  <a:pt x="456" y="406"/>
                </a:cubicBezTo>
                <a:cubicBezTo>
                  <a:pt x="456" y="410"/>
                  <a:pt x="456" y="415"/>
                  <a:pt x="456" y="419"/>
                </a:cubicBezTo>
                <a:cubicBezTo>
                  <a:pt x="456" y="439"/>
                  <a:pt x="453" y="459"/>
                  <a:pt x="447" y="479"/>
                </a:cubicBezTo>
                <a:cubicBezTo>
                  <a:pt x="492" y="519"/>
                  <a:pt x="492" y="519"/>
                  <a:pt x="492" y="519"/>
                </a:cubicBezTo>
                <a:cubicBezTo>
                  <a:pt x="494" y="521"/>
                  <a:pt x="495" y="524"/>
                  <a:pt x="494" y="527"/>
                </a:cubicBezTo>
                <a:cubicBezTo>
                  <a:pt x="484" y="548"/>
                  <a:pt x="471" y="568"/>
                  <a:pt x="456" y="586"/>
                </a:cubicBezTo>
                <a:cubicBezTo>
                  <a:pt x="454" y="589"/>
                  <a:pt x="451" y="589"/>
                  <a:pt x="448" y="588"/>
                </a:cubicBezTo>
                <a:cubicBezTo>
                  <a:pt x="393" y="564"/>
                  <a:pt x="393" y="564"/>
                  <a:pt x="393" y="564"/>
                </a:cubicBezTo>
                <a:cubicBezTo>
                  <a:pt x="375" y="581"/>
                  <a:pt x="355" y="594"/>
                  <a:pt x="333" y="603"/>
                </a:cubicBezTo>
                <a:cubicBezTo>
                  <a:pt x="330" y="663"/>
                  <a:pt x="330" y="663"/>
                  <a:pt x="330" y="663"/>
                </a:cubicBezTo>
                <a:cubicBezTo>
                  <a:pt x="330" y="666"/>
                  <a:pt x="328" y="669"/>
                  <a:pt x="325" y="669"/>
                </a:cubicBezTo>
                <a:cubicBezTo>
                  <a:pt x="303" y="675"/>
                  <a:pt x="281" y="678"/>
                  <a:pt x="258" y="678"/>
                </a:cubicBezTo>
                <a:close/>
                <a:moveTo>
                  <a:pt x="161" y="576"/>
                </a:moveTo>
                <a:cubicBezTo>
                  <a:pt x="162" y="576"/>
                  <a:pt x="164" y="577"/>
                  <a:pt x="165" y="577"/>
                </a:cubicBezTo>
                <a:cubicBezTo>
                  <a:pt x="188" y="591"/>
                  <a:pt x="213" y="599"/>
                  <a:pt x="239" y="602"/>
                </a:cubicBezTo>
                <a:cubicBezTo>
                  <a:pt x="242" y="602"/>
                  <a:pt x="244" y="604"/>
                  <a:pt x="245" y="607"/>
                </a:cubicBezTo>
                <a:cubicBezTo>
                  <a:pt x="261" y="664"/>
                  <a:pt x="261" y="664"/>
                  <a:pt x="261" y="664"/>
                </a:cubicBezTo>
                <a:cubicBezTo>
                  <a:pt x="280" y="664"/>
                  <a:pt x="298" y="661"/>
                  <a:pt x="316" y="657"/>
                </a:cubicBezTo>
                <a:cubicBezTo>
                  <a:pt x="319" y="598"/>
                  <a:pt x="319" y="598"/>
                  <a:pt x="319" y="598"/>
                </a:cubicBezTo>
                <a:cubicBezTo>
                  <a:pt x="319" y="595"/>
                  <a:pt x="321" y="592"/>
                  <a:pt x="323" y="591"/>
                </a:cubicBezTo>
                <a:cubicBezTo>
                  <a:pt x="347" y="582"/>
                  <a:pt x="368" y="569"/>
                  <a:pt x="387" y="551"/>
                </a:cubicBezTo>
                <a:cubicBezTo>
                  <a:pt x="389" y="549"/>
                  <a:pt x="392" y="548"/>
                  <a:pt x="394" y="549"/>
                </a:cubicBezTo>
                <a:cubicBezTo>
                  <a:pt x="449" y="573"/>
                  <a:pt x="449" y="573"/>
                  <a:pt x="449" y="573"/>
                </a:cubicBezTo>
                <a:cubicBezTo>
                  <a:pt x="461" y="558"/>
                  <a:pt x="471" y="542"/>
                  <a:pt x="479" y="526"/>
                </a:cubicBezTo>
                <a:cubicBezTo>
                  <a:pt x="434" y="486"/>
                  <a:pt x="434" y="486"/>
                  <a:pt x="434" y="486"/>
                </a:cubicBezTo>
                <a:cubicBezTo>
                  <a:pt x="432" y="484"/>
                  <a:pt x="431" y="481"/>
                  <a:pt x="432" y="479"/>
                </a:cubicBezTo>
                <a:cubicBezTo>
                  <a:pt x="439" y="459"/>
                  <a:pt x="442" y="439"/>
                  <a:pt x="442" y="419"/>
                </a:cubicBezTo>
                <a:cubicBezTo>
                  <a:pt x="442" y="414"/>
                  <a:pt x="442" y="408"/>
                  <a:pt x="441" y="402"/>
                </a:cubicBezTo>
                <a:cubicBezTo>
                  <a:pt x="441" y="400"/>
                  <a:pt x="443" y="397"/>
                  <a:pt x="445" y="396"/>
                </a:cubicBezTo>
                <a:cubicBezTo>
                  <a:pt x="498" y="368"/>
                  <a:pt x="498" y="368"/>
                  <a:pt x="498" y="368"/>
                </a:cubicBezTo>
                <a:cubicBezTo>
                  <a:pt x="494" y="349"/>
                  <a:pt x="488" y="331"/>
                  <a:pt x="480" y="314"/>
                </a:cubicBezTo>
                <a:cubicBezTo>
                  <a:pt x="421" y="325"/>
                  <a:pt x="421" y="325"/>
                  <a:pt x="421" y="325"/>
                </a:cubicBezTo>
                <a:cubicBezTo>
                  <a:pt x="419" y="325"/>
                  <a:pt x="416" y="324"/>
                  <a:pt x="414" y="322"/>
                </a:cubicBezTo>
                <a:cubicBezTo>
                  <a:pt x="400" y="299"/>
                  <a:pt x="381" y="280"/>
                  <a:pt x="359" y="265"/>
                </a:cubicBezTo>
                <a:cubicBezTo>
                  <a:pt x="357" y="264"/>
                  <a:pt x="356" y="261"/>
                  <a:pt x="356" y="258"/>
                </a:cubicBezTo>
                <a:cubicBezTo>
                  <a:pt x="367" y="200"/>
                  <a:pt x="367" y="200"/>
                  <a:pt x="367" y="200"/>
                </a:cubicBezTo>
                <a:cubicBezTo>
                  <a:pt x="350" y="191"/>
                  <a:pt x="332" y="185"/>
                  <a:pt x="314" y="181"/>
                </a:cubicBezTo>
                <a:cubicBezTo>
                  <a:pt x="286" y="233"/>
                  <a:pt x="286" y="233"/>
                  <a:pt x="286" y="233"/>
                </a:cubicBezTo>
                <a:cubicBezTo>
                  <a:pt x="285" y="235"/>
                  <a:pt x="282" y="237"/>
                  <a:pt x="279" y="237"/>
                </a:cubicBezTo>
                <a:cubicBezTo>
                  <a:pt x="272" y="236"/>
                  <a:pt x="265" y="235"/>
                  <a:pt x="258" y="235"/>
                </a:cubicBezTo>
                <a:cubicBezTo>
                  <a:pt x="238" y="235"/>
                  <a:pt x="218" y="239"/>
                  <a:pt x="199" y="245"/>
                </a:cubicBezTo>
                <a:cubicBezTo>
                  <a:pt x="197" y="246"/>
                  <a:pt x="194" y="245"/>
                  <a:pt x="192" y="243"/>
                </a:cubicBezTo>
                <a:cubicBezTo>
                  <a:pt x="152" y="198"/>
                  <a:pt x="152" y="198"/>
                  <a:pt x="152" y="198"/>
                </a:cubicBezTo>
                <a:cubicBezTo>
                  <a:pt x="136" y="207"/>
                  <a:pt x="120" y="216"/>
                  <a:pt x="106" y="228"/>
                </a:cubicBezTo>
                <a:cubicBezTo>
                  <a:pt x="129" y="282"/>
                  <a:pt x="129" y="282"/>
                  <a:pt x="129" y="282"/>
                </a:cubicBezTo>
                <a:cubicBezTo>
                  <a:pt x="130" y="285"/>
                  <a:pt x="130" y="288"/>
                  <a:pt x="128" y="290"/>
                </a:cubicBezTo>
                <a:cubicBezTo>
                  <a:pt x="109" y="309"/>
                  <a:pt x="94" y="332"/>
                  <a:pt x="85" y="357"/>
                </a:cubicBezTo>
                <a:cubicBezTo>
                  <a:pt x="84" y="360"/>
                  <a:pt x="82" y="361"/>
                  <a:pt x="79" y="362"/>
                </a:cubicBezTo>
                <a:cubicBezTo>
                  <a:pt x="20" y="364"/>
                  <a:pt x="20" y="364"/>
                  <a:pt x="20" y="364"/>
                </a:cubicBezTo>
                <a:cubicBezTo>
                  <a:pt x="16" y="382"/>
                  <a:pt x="14" y="400"/>
                  <a:pt x="14" y="419"/>
                </a:cubicBezTo>
                <a:cubicBezTo>
                  <a:pt x="71" y="435"/>
                  <a:pt x="71" y="435"/>
                  <a:pt x="71" y="435"/>
                </a:cubicBezTo>
                <a:cubicBezTo>
                  <a:pt x="73" y="435"/>
                  <a:pt x="75" y="438"/>
                  <a:pt x="76" y="441"/>
                </a:cubicBezTo>
                <a:cubicBezTo>
                  <a:pt x="79" y="468"/>
                  <a:pt x="89" y="495"/>
                  <a:pt x="104" y="519"/>
                </a:cubicBezTo>
                <a:cubicBezTo>
                  <a:pt x="105" y="521"/>
                  <a:pt x="105" y="524"/>
                  <a:pt x="104" y="527"/>
                </a:cubicBezTo>
                <a:cubicBezTo>
                  <a:pt x="69" y="575"/>
                  <a:pt x="69" y="575"/>
                  <a:pt x="69" y="575"/>
                </a:cubicBezTo>
                <a:cubicBezTo>
                  <a:pt x="81" y="589"/>
                  <a:pt x="94" y="602"/>
                  <a:pt x="109" y="613"/>
                </a:cubicBezTo>
                <a:cubicBezTo>
                  <a:pt x="157" y="578"/>
                  <a:pt x="157" y="578"/>
                  <a:pt x="157" y="578"/>
                </a:cubicBezTo>
                <a:cubicBezTo>
                  <a:pt x="158" y="577"/>
                  <a:pt x="160" y="576"/>
                  <a:pt x="161" y="576"/>
                </a:cubicBezTo>
                <a:close/>
                <a:moveTo>
                  <a:pt x="258" y="484"/>
                </a:moveTo>
                <a:cubicBezTo>
                  <a:pt x="223" y="484"/>
                  <a:pt x="193" y="455"/>
                  <a:pt x="193" y="419"/>
                </a:cubicBezTo>
                <a:cubicBezTo>
                  <a:pt x="193" y="383"/>
                  <a:pt x="223" y="354"/>
                  <a:pt x="258" y="354"/>
                </a:cubicBezTo>
                <a:cubicBezTo>
                  <a:pt x="294" y="354"/>
                  <a:pt x="323" y="383"/>
                  <a:pt x="323" y="419"/>
                </a:cubicBezTo>
                <a:cubicBezTo>
                  <a:pt x="323" y="455"/>
                  <a:pt x="294" y="484"/>
                  <a:pt x="258" y="484"/>
                </a:cubicBezTo>
                <a:close/>
                <a:moveTo>
                  <a:pt x="258" y="368"/>
                </a:moveTo>
                <a:cubicBezTo>
                  <a:pt x="230" y="368"/>
                  <a:pt x="207" y="391"/>
                  <a:pt x="207" y="419"/>
                </a:cubicBezTo>
                <a:cubicBezTo>
                  <a:pt x="207" y="447"/>
                  <a:pt x="230" y="470"/>
                  <a:pt x="258" y="470"/>
                </a:cubicBezTo>
                <a:cubicBezTo>
                  <a:pt x="286" y="470"/>
                  <a:pt x="309" y="447"/>
                  <a:pt x="309" y="419"/>
                </a:cubicBezTo>
                <a:cubicBezTo>
                  <a:pt x="309" y="391"/>
                  <a:pt x="286" y="368"/>
                  <a:pt x="258" y="368"/>
                </a:cubicBezTo>
                <a:close/>
              </a:path>
            </a:pathLst>
          </a:custGeom>
          <a:solidFill>
            <a:srgbClr val="FFFFFF"/>
          </a:solidFill>
          <a:ln>
            <a:solidFill>
              <a:schemeClr val="tx1">
                <a:lumMod val="75000"/>
                <a:lumOff val="25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pic>
        <p:nvPicPr>
          <p:cNvPr id="9" name="Picture 14" descr="Insights From Stackoverflow: Most Voted for Spring 4 Questions">
            <a:extLst>
              <a:ext uri="{FF2B5EF4-FFF2-40B4-BE49-F238E27FC236}">
                <a16:creationId xmlns:a16="http://schemas.microsoft.com/office/drawing/2014/main" id="{A8A6BF16-EC69-4EC1-876B-9005FCABED0B}"/>
              </a:ext>
            </a:extLst>
          </p:cNvPr>
          <p:cNvPicPr>
            <a:picLocks noChangeAspect="1" noChangeArrowheads="1"/>
          </p:cNvPicPr>
          <p:nvPr>
            <p:custDataLst>
              <p:tags r:id="rId4"/>
            </p:custDataLst>
          </p:nvPr>
        </p:nvPicPr>
        <p:blipFill>
          <a:blip r:embed="rId30" cstate="hqprint">
            <a:extLst>
              <a:ext uri="{28A0092B-C50C-407E-A947-70E740481C1C}">
                <a14:useLocalDpi xmlns:a14="http://schemas.microsoft.com/office/drawing/2010/main" val="0"/>
              </a:ext>
            </a:extLst>
          </a:blip>
          <a:stretch>
            <a:fillRect/>
          </a:stretch>
        </p:blipFill>
        <p:spPr bwMode="auto">
          <a:xfrm>
            <a:off x="1455164" y="3247075"/>
            <a:ext cx="1273875" cy="667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DF3F361-7B5F-46C7-91A3-1EF79174F696}"/>
              </a:ext>
            </a:extLst>
          </p:cNvPr>
          <p:cNvSpPr txBox="1"/>
          <p:nvPr>
            <p:custDataLst>
              <p:tags r:id="rId5"/>
            </p:custDataLst>
          </p:nvPr>
        </p:nvSpPr>
        <p:spPr>
          <a:xfrm>
            <a:off x="2841596" y="2333241"/>
            <a:ext cx="3690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312D2A"/>
                </a:solidFill>
                <a:effectLst/>
                <a:uLnTx/>
                <a:uFillTx/>
                <a:latin typeface="Oracle Sans"/>
                <a:ea typeface="+mn-ea"/>
                <a:cs typeface="+mn-cs"/>
              </a:rPr>
              <a:t>+</a:t>
            </a: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11" name="TextBox 10">
            <a:extLst>
              <a:ext uri="{FF2B5EF4-FFF2-40B4-BE49-F238E27FC236}">
                <a16:creationId xmlns:a16="http://schemas.microsoft.com/office/drawing/2014/main" id="{EAA2A679-847D-4663-A901-2D7B21C773E0}"/>
              </a:ext>
            </a:extLst>
          </p:cNvPr>
          <p:cNvSpPr txBox="1"/>
          <p:nvPr>
            <p:custDataLst>
              <p:tags r:id="rId6"/>
            </p:custDataLst>
          </p:nvPr>
        </p:nvSpPr>
        <p:spPr>
          <a:xfrm>
            <a:off x="1366567" y="2734782"/>
            <a:ext cx="153612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312D2A"/>
                </a:solidFill>
                <a:effectLst/>
                <a:uLnTx/>
                <a:uFillTx/>
                <a:latin typeface="Oracle Sans"/>
                <a:ea typeface="+mn-ea"/>
                <a:cs typeface="+mn-cs"/>
              </a:rPr>
              <a:t>Microservices</a:t>
            </a:r>
          </a:p>
        </p:txBody>
      </p:sp>
      <p:sp>
        <p:nvSpPr>
          <p:cNvPr id="13" name="TextBox 12">
            <a:extLst>
              <a:ext uri="{FF2B5EF4-FFF2-40B4-BE49-F238E27FC236}">
                <a16:creationId xmlns:a16="http://schemas.microsoft.com/office/drawing/2014/main" id="{3DD74282-A11D-483D-B7EB-4A2C5C187F59}"/>
              </a:ext>
            </a:extLst>
          </p:cNvPr>
          <p:cNvSpPr txBox="1"/>
          <p:nvPr>
            <p:custDataLst>
              <p:tags r:id="rId7"/>
            </p:custDataLst>
          </p:nvPr>
        </p:nvSpPr>
        <p:spPr>
          <a:xfrm>
            <a:off x="2832320" y="3377728"/>
            <a:ext cx="3690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312D2A"/>
                </a:solidFill>
                <a:effectLst/>
                <a:uLnTx/>
                <a:uFillTx/>
                <a:latin typeface="Oracle Sans"/>
                <a:ea typeface="+mn-ea"/>
                <a:cs typeface="+mn-cs"/>
              </a:rPr>
              <a:t>+</a:t>
            </a: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pic>
        <p:nvPicPr>
          <p:cNvPr id="14" name="Picture 13">
            <a:extLst>
              <a:ext uri="{FF2B5EF4-FFF2-40B4-BE49-F238E27FC236}">
                <a16:creationId xmlns:a16="http://schemas.microsoft.com/office/drawing/2014/main" id="{1C89A749-BBEE-47F4-A517-9E49A76C1F7C}"/>
              </a:ext>
            </a:extLst>
          </p:cNvPr>
          <p:cNvPicPr>
            <a:picLocks noChangeAspect="1"/>
          </p:cNvPicPr>
          <p:nvPr>
            <p:custDataLst>
              <p:tags r:id="rId8"/>
            </p:custDataLst>
          </p:nvPr>
        </p:nvPicPr>
        <p:blipFill>
          <a:blip r:embed="rId31"/>
          <a:stretch>
            <a:fillRect/>
          </a:stretch>
        </p:blipFill>
        <p:spPr>
          <a:xfrm>
            <a:off x="1455163" y="4265019"/>
            <a:ext cx="1273876" cy="422669"/>
          </a:xfrm>
          <a:prstGeom prst="rect">
            <a:avLst/>
          </a:prstGeom>
        </p:spPr>
      </p:pic>
      <p:pic>
        <p:nvPicPr>
          <p:cNvPr id="15" name="Picture 14">
            <a:extLst>
              <a:ext uri="{FF2B5EF4-FFF2-40B4-BE49-F238E27FC236}">
                <a16:creationId xmlns:a16="http://schemas.microsoft.com/office/drawing/2014/main" id="{81C53A06-D99B-40FB-82CF-3A03A2C45312}"/>
              </a:ext>
            </a:extLst>
          </p:cNvPr>
          <p:cNvPicPr>
            <a:picLocks noChangeAspect="1"/>
          </p:cNvPicPr>
          <p:nvPr>
            <p:custDataLst>
              <p:tags r:id="rId9"/>
            </p:custDataLst>
          </p:nvPr>
        </p:nvPicPr>
        <p:blipFill>
          <a:blip r:embed="rId29" cstate="hqprint">
            <a:extLst>
              <a:ext uri="{28A0092B-C50C-407E-A947-70E740481C1C}">
                <a14:useLocalDpi xmlns:a14="http://schemas.microsoft.com/office/drawing/2010/main" val="0"/>
              </a:ext>
            </a:extLst>
          </a:blip>
          <a:stretch>
            <a:fillRect/>
          </a:stretch>
        </p:blipFill>
        <p:spPr>
          <a:xfrm>
            <a:off x="3363510" y="3962998"/>
            <a:ext cx="1273875" cy="647638"/>
          </a:xfrm>
          <a:prstGeom prst="rect">
            <a:avLst/>
          </a:prstGeom>
        </p:spPr>
      </p:pic>
      <p:pic>
        <p:nvPicPr>
          <p:cNvPr id="16" name="Picture 12" descr="Dog And Cat 500*500 transprent Png Free Download - Cat, Black ...">
            <a:extLst>
              <a:ext uri="{FF2B5EF4-FFF2-40B4-BE49-F238E27FC236}">
                <a16:creationId xmlns:a16="http://schemas.microsoft.com/office/drawing/2014/main" id="{25870FCF-FC74-4579-A105-6F0A79EF6091}"/>
              </a:ext>
            </a:extLst>
          </p:cNvPr>
          <p:cNvPicPr>
            <a:picLocks noChangeAspect="1" noChangeArrowheads="1"/>
          </p:cNvPicPr>
          <p:nvPr>
            <p:custDataLst>
              <p:tags r:id="rId10"/>
            </p:custDataLst>
          </p:nvPr>
        </p:nvPicPr>
        <p:blipFill>
          <a:blip r:embed="rId32">
            <a:extLst>
              <a:ext uri="{28A0092B-C50C-407E-A947-70E740481C1C}">
                <a14:useLocalDpi xmlns:a14="http://schemas.microsoft.com/office/drawing/2010/main" val="0"/>
              </a:ext>
            </a:extLst>
          </a:blip>
          <a:stretch>
            <a:fillRect/>
          </a:stretch>
        </p:blipFill>
        <p:spPr bwMode="auto">
          <a:xfrm>
            <a:off x="1542814" y="4876597"/>
            <a:ext cx="831008" cy="83100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812033E-14DE-4D8C-B847-DB89218F3678}"/>
              </a:ext>
            </a:extLst>
          </p:cNvPr>
          <p:cNvSpPr txBox="1"/>
          <p:nvPr>
            <p:custDataLst>
              <p:tags r:id="rId11"/>
            </p:custDataLst>
          </p:nvPr>
        </p:nvSpPr>
        <p:spPr>
          <a:xfrm>
            <a:off x="2832320" y="4202988"/>
            <a:ext cx="3690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312D2A"/>
                </a:solidFill>
                <a:effectLst/>
                <a:uLnTx/>
                <a:uFillTx/>
                <a:latin typeface="Oracle Sans"/>
                <a:ea typeface="+mn-ea"/>
                <a:cs typeface="+mn-cs"/>
              </a:rPr>
              <a:t>+</a:t>
            </a: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sp>
        <p:nvSpPr>
          <p:cNvPr id="19" name="TextBox 18">
            <a:extLst>
              <a:ext uri="{FF2B5EF4-FFF2-40B4-BE49-F238E27FC236}">
                <a16:creationId xmlns:a16="http://schemas.microsoft.com/office/drawing/2014/main" id="{A1F6DF3B-2305-4933-8B2B-2BDDB3FDAFB3}"/>
              </a:ext>
            </a:extLst>
          </p:cNvPr>
          <p:cNvSpPr txBox="1"/>
          <p:nvPr>
            <p:custDataLst>
              <p:tags r:id="rId12"/>
            </p:custDataLst>
          </p:nvPr>
        </p:nvSpPr>
        <p:spPr>
          <a:xfrm>
            <a:off x="2822780" y="5018544"/>
            <a:ext cx="3690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312D2A"/>
                </a:solidFill>
                <a:effectLst/>
                <a:uLnTx/>
                <a:uFillTx/>
                <a:latin typeface="Oracle Sans"/>
                <a:ea typeface="+mn-ea"/>
                <a:cs typeface="+mn-cs"/>
              </a:rPr>
              <a:t>+</a:t>
            </a: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pic>
        <p:nvPicPr>
          <p:cNvPr id="12" name="Picture 11">
            <a:extLst>
              <a:ext uri="{FF2B5EF4-FFF2-40B4-BE49-F238E27FC236}">
                <a16:creationId xmlns:a16="http://schemas.microsoft.com/office/drawing/2014/main" id="{19D99A31-1BC4-4D77-BC3F-537D871F063E}"/>
              </a:ext>
            </a:extLst>
          </p:cNvPr>
          <p:cNvPicPr>
            <a:picLocks noChangeAspect="1"/>
          </p:cNvPicPr>
          <p:nvPr>
            <p:custDataLst>
              <p:tags r:id="rId13"/>
            </p:custDataLst>
          </p:nvPr>
        </p:nvPicPr>
        <p:blipFill>
          <a:blip r:embed="rId33"/>
          <a:stretch>
            <a:fillRect/>
          </a:stretch>
        </p:blipFill>
        <p:spPr>
          <a:xfrm>
            <a:off x="8664984" y="2471566"/>
            <a:ext cx="1893150" cy="519287"/>
          </a:xfrm>
          <a:prstGeom prst="rect">
            <a:avLst/>
          </a:prstGeom>
        </p:spPr>
      </p:pic>
      <p:sp>
        <p:nvSpPr>
          <p:cNvPr id="21" name="TextBox 20">
            <a:extLst>
              <a:ext uri="{FF2B5EF4-FFF2-40B4-BE49-F238E27FC236}">
                <a16:creationId xmlns:a16="http://schemas.microsoft.com/office/drawing/2014/main" id="{CE19B277-CEEB-459D-8D0B-EA4A7341BD90}"/>
              </a:ext>
            </a:extLst>
          </p:cNvPr>
          <p:cNvSpPr txBox="1"/>
          <p:nvPr>
            <p:custDataLst>
              <p:tags r:id="rId14"/>
            </p:custDataLst>
          </p:nvPr>
        </p:nvSpPr>
        <p:spPr>
          <a:xfrm>
            <a:off x="8001041" y="2460834"/>
            <a:ext cx="3690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312D2A"/>
                </a:solidFill>
                <a:effectLst/>
                <a:uLnTx/>
                <a:uFillTx/>
                <a:latin typeface="Oracle Sans"/>
                <a:ea typeface="+mn-ea"/>
                <a:cs typeface="+mn-cs"/>
              </a:rPr>
              <a:t>+</a:t>
            </a: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pic>
        <p:nvPicPr>
          <p:cNvPr id="22" name="Picture 21">
            <a:extLst>
              <a:ext uri="{FF2B5EF4-FFF2-40B4-BE49-F238E27FC236}">
                <a16:creationId xmlns:a16="http://schemas.microsoft.com/office/drawing/2014/main" id="{5C5C4F3D-1E90-48F0-B3A9-83AA696845BC}"/>
              </a:ext>
            </a:extLst>
          </p:cNvPr>
          <p:cNvPicPr>
            <a:picLocks noChangeAspect="1"/>
          </p:cNvPicPr>
          <p:nvPr>
            <p:custDataLst>
              <p:tags r:id="rId15"/>
            </p:custDataLst>
          </p:nvPr>
        </p:nvPicPr>
        <p:blipFill>
          <a:blip r:embed="rId34"/>
          <a:stretch>
            <a:fillRect/>
          </a:stretch>
        </p:blipFill>
        <p:spPr>
          <a:xfrm>
            <a:off x="6267659" y="2499018"/>
            <a:ext cx="1326973" cy="532632"/>
          </a:xfrm>
          <a:prstGeom prst="rect">
            <a:avLst/>
          </a:prstGeom>
        </p:spPr>
      </p:pic>
      <p:pic>
        <p:nvPicPr>
          <p:cNvPr id="20" name="Picture 19">
            <a:extLst>
              <a:ext uri="{FF2B5EF4-FFF2-40B4-BE49-F238E27FC236}">
                <a16:creationId xmlns:a16="http://schemas.microsoft.com/office/drawing/2014/main" id="{B6E6B86F-69E6-4668-AB72-D465A6D58EB5}"/>
              </a:ext>
            </a:extLst>
          </p:cNvPr>
          <p:cNvPicPr>
            <a:picLocks noChangeAspect="1"/>
          </p:cNvPicPr>
          <p:nvPr>
            <p:custDataLst>
              <p:tags r:id="rId16"/>
            </p:custDataLst>
          </p:nvPr>
        </p:nvPicPr>
        <p:blipFill>
          <a:blip r:embed="rId35"/>
          <a:stretch>
            <a:fillRect/>
          </a:stretch>
        </p:blipFill>
        <p:spPr>
          <a:xfrm>
            <a:off x="6012326" y="3356462"/>
            <a:ext cx="1766002" cy="436224"/>
          </a:xfrm>
          <a:prstGeom prst="rect">
            <a:avLst/>
          </a:prstGeom>
        </p:spPr>
      </p:pic>
      <p:sp>
        <p:nvSpPr>
          <p:cNvPr id="25" name="TextBox 24">
            <a:extLst>
              <a:ext uri="{FF2B5EF4-FFF2-40B4-BE49-F238E27FC236}">
                <a16:creationId xmlns:a16="http://schemas.microsoft.com/office/drawing/2014/main" id="{9D504DC8-B555-42CC-9DF0-3C389BCF2001}"/>
              </a:ext>
            </a:extLst>
          </p:cNvPr>
          <p:cNvSpPr txBox="1"/>
          <p:nvPr>
            <p:custDataLst>
              <p:tags r:id="rId17"/>
            </p:custDataLst>
          </p:nvPr>
        </p:nvSpPr>
        <p:spPr>
          <a:xfrm>
            <a:off x="7975118" y="3326186"/>
            <a:ext cx="3690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312D2A"/>
                </a:solidFill>
                <a:effectLst/>
                <a:uLnTx/>
                <a:uFillTx/>
                <a:latin typeface="Oracle Sans"/>
                <a:ea typeface="+mn-ea"/>
                <a:cs typeface="+mn-cs"/>
              </a:rPr>
              <a:t>+</a:t>
            </a: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pic>
        <p:nvPicPr>
          <p:cNvPr id="26" name="Picture 25">
            <a:extLst>
              <a:ext uri="{FF2B5EF4-FFF2-40B4-BE49-F238E27FC236}">
                <a16:creationId xmlns:a16="http://schemas.microsoft.com/office/drawing/2014/main" id="{ECC6AB11-59BC-4642-B80B-96F573653105}"/>
              </a:ext>
            </a:extLst>
          </p:cNvPr>
          <p:cNvPicPr>
            <a:picLocks noChangeAspect="1"/>
          </p:cNvPicPr>
          <p:nvPr>
            <p:custDataLst>
              <p:tags r:id="rId18"/>
            </p:custDataLst>
          </p:nvPr>
        </p:nvPicPr>
        <p:blipFill>
          <a:blip r:embed="rId33"/>
          <a:stretch>
            <a:fillRect/>
          </a:stretch>
        </p:blipFill>
        <p:spPr>
          <a:xfrm>
            <a:off x="8664984" y="3299695"/>
            <a:ext cx="1893150" cy="519287"/>
          </a:xfrm>
          <a:prstGeom prst="rect">
            <a:avLst/>
          </a:prstGeom>
        </p:spPr>
      </p:pic>
      <p:pic>
        <p:nvPicPr>
          <p:cNvPr id="27" name="Picture 26">
            <a:extLst>
              <a:ext uri="{FF2B5EF4-FFF2-40B4-BE49-F238E27FC236}">
                <a16:creationId xmlns:a16="http://schemas.microsoft.com/office/drawing/2014/main" id="{2ABFE06B-5951-483B-936C-59A119727F84}"/>
              </a:ext>
            </a:extLst>
          </p:cNvPr>
          <p:cNvPicPr>
            <a:picLocks noChangeAspect="1"/>
          </p:cNvPicPr>
          <p:nvPr>
            <p:custDataLst>
              <p:tags r:id="rId19"/>
            </p:custDataLst>
          </p:nvPr>
        </p:nvPicPr>
        <p:blipFill>
          <a:blip r:embed="rId29" cstate="hqprint">
            <a:extLst>
              <a:ext uri="{28A0092B-C50C-407E-A947-70E740481C1C}">
                <a14:useLocalDpi xmlns:a14="http://schemas.microsoft.com/office/drawing/2010/main" val="0"/>
              </a:ext>
            </a:extLst>
          </a:blip>
          <a:stretch>
            <a:fillRect/>
          </a:stretch>
        </p:blipFill>
        <p:spPr>
          <a:xfrm>
            <a:off x="8764791" y="3893433"/>
            <a:ext cx="1273875" cy="647638"/>
          </a:xfrm>
          <a:prstGeom prst="rect">
            <a:avLst/>
          </a:prstGeom>
        </p:spPr>
      </p:pic>
      <p:sp>
        <p:nvSpPr>
          <p:cNvPr id="28" name="TextBox 27">
            <a:extLst>
              <a:ext uri="{FF2B5EF4-FFF2-40B4-BE49-F238E27FC236}">
                <a16:creationId xmlns:a16="http://schemas.microsoft.com/office/drawing/2014/main" id="{5764EAA1-0083-4CC4-AF44-823DA39E2458}"/>
              </a:ext>
            </a:extLst>
          </p:cNvPr>
          <p:cNvSpPr txBox="1"/>
          <p:nvPr>
            <p:custDataLst>
              <p:tags r:id="rId20"/>
            </p:custDataLst>
          </p:nvPr>
        </p:nvSpPr>
        <p:spPr>
          <a:xfrm>
            <a:off x="7975118" y="4167175"/>
            <a:ext cx="36901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312D2A"/>
                </a:solidFill>
                <a:effectLst/>
                <a:uLnTx/>
                <a:uFillTx/>
                <a:latin typeface="Oracle Sans"/>
                <a:ea typeface="+mn-ea"/>
                <a:cs typeface="+mn-cs"/>
              </a:rPr>
              <a:t>+</a:t>
            </a:r>
            <a:endParaRPr kumimoji="0" lang="en-US" sz="1800" b="0" i="0" u="none" strike="noStrike" kern="1200" cap="none" spc="0" normalizeH="0" baseline="0" noProof="0">
              <a:ln>
                <a:noFill/>
              </a:ln>
              <a:solidFill>
                <a:srgbClr val="312D2A"/>
              </a:solidFill>
              <a:effectLst/>
              <a:uLnTx/>
              <a:uFillTx/>
              <a:latin typeface="Oracle Sans"/>
              <a:ea typeface="+mn-ea"/>
              <a:cs typeface="+mn-cs"/>
            </a:endParaRPr>
          </a:p>
        </p:txBody>
      </p:sp>
      <p:pic>
        <p:nvPicPr>
          <p:cNvPr id="1030" name="Picture 6" descr="Docker Logos | Docker">
            <a:extLst>
              <a:ext uri="{FF2B5EF4-FFF2-40B4-BE49-F238E27FC236}">
                <a16:creationId xmlns:a16="http://schemas.microsoft.com/office/drawing/2014/main" id="{BAC84D1E-B0D7-4D77-8381-0DB87AB85C8E}"/>
              </a:ext>
            </a:extLst>
          </p:cNvPr>
          <p:cNvPicPr>
            <a:picLocks noChangeAspect="1" noChangeArrowheads="1"/>
          </p:cNvPicPr>
          <p:nvPr>
            <p:custDataLst>
              <p:tags r:id="rId21"/>
            </p:custDataLst>
          </p:nvPr>
        </p:nvPicPr>
        <p:blipFill>
          <a:blip r:embed="rId36">
            <a:extLst>
              <a:ext uri="{28A0092B-C50C-407E-A947-70E740481C1C}">
                <a14:useLocalDpi xmlns:a14="http://schemas.microsoft.com/office/drawing/2010/main" val="0"/>
              </a:ext>
            </a:extLst>
          </a:blip>
          <a:stretch>
            <a:fillRect/>
          </a:stretch>
        </p:blipFill>
        <p:spPr bwMode="auto">
          <a:xfrm>
            <a:off x="6066474" y="4104846"/>
            <a:ext cx="1698313" cy="436225"/>
          </a:xfrm>
          <a:prstGeom prst="rect">
            <a:avLst/>
          </a:prstGeom>
          <a:noFill/>
          <a:extLst>
            <a:ext uri="{909E8E84-426E-40DD-AFC4-6F175D3DCCD1}">
              <a14:hiddenFill xmlns:a14="http://schemas.microsoft.com/office/drawing/2010/main">
                <a:solidFill>
                  <a:srgbClr val="FFFFFF"/>
                </a:solidFill>
              </a14:hiddenFill>
            </a:ext>
          </a:extLst>
        </p:spPr>
      </p:pic>
      <p:sp>
        <p:nvSpPr>
          <p:cNvPr id="29" name="Slide Number Placeholder 2">
            <a:extLst>
              <a:ext uri="{FF2B5EF4-FFF2-40B4-BE49-F238E27FC236}">
                <a16:creationId xmlns:a16="http://schemas.microsoft.com/office/drawing/2014/main" id="{AD5BA9D8-9EAA-0646-9E50-294F27829FD0}"/>
              </a:ext>
            </a:extLst>
          </p:cNvPr>
          <p:cNvSpPr txBox="1"/>
          <p:nvPr>
            <p:custDataLst>
              <p:tags r:id="rId22"/>
            </p:custDataLst>
          </p:nvPr>
        </p:nvSpPr>
        <p:spPr>
          <a:xfrm>
            <a:off x="762000" y="658408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z="900" smtClean="0">
                <a:solidFill>
                  <a:srgbClr val="8B8580"/>
                </a:solidFill>
              </a:rPr>
              <a:t>20</a:t>
            </a:fld>
            <a:endParaRPr lang="en-US" sz="900">
              <a:solidFill>
                <a:srgbClr val="8B8580"/>
              </a:solidFill>
            </a:endParaRPr>
          </a:p>
        </p:txBody>
      </p:sp>
      <p:pic>
        <p:nvPicPr>
          <p:cNvPr id="31" name="Picture 2" descr="Download MySQL Logo in SVG Vector or PNG File Format - Logo.wine">
            <a:extLst>
              <a:ext uri="{FF2B5EF4-FFF2-40B4-BE49-F238E27FC236}">
                <a16:creationId xmlns:a16="http://schemas.microsoft.com/office/drawing/2014/main" id="{874EBFB5-572E-3F4A-8874-EC2101293BC5}"/>
              </a:ext>
            </a:extLst>
          </p:cNvPr>
          <p:cNvPicPr>
            <a:picLocks noChangeAspect="1" noChangeArrowheads="1"/>
          </p:cNvPicPr>
          <p:nvPr>
            <p:custDataLst>
              <p:tags r:id="rId23"/>
            </p:custDataLst>
          </p:nvPr>
        </p:nvPicPr>
        <p:blipFill>
          <a:blip r:embed="rId37" cstate="hqprint">
            <a:extLst>
              <a:ext uri="{28A0092B-C50C-407E-A947-70E740481C1C}">
                <a14:useLocalDpi xmlns:a14="http://schemas.microsoft.com/office/drawing/2010/main" val="0"/>
              </a:ext>
            </a:extLst>
          </a:blip>
          <a:stretch>
            <a:fillRect/>
          </a:stretch>
        </p:blipFill>
        <p:spPr bwMode="auto">
          <a:xfrm>
            <a:off x="3304613" y="3084612"/>
            <a:ext cx="1233306" cy="8222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ownload MySQL Logo in SVG Vector or PNG File Format - Logo.wine">
            <a:extLst>
              <a:ext uri="{FF2B5EF4-FFF2-40B4-BE49-F238E27FC236}">
                <a16:creationId xmlns:a16="http://schemas.microsoft.com/office/drawing/2014/main" id="{7E2C99F2-A29E-794B-87E9-E5AB5F318384}"/>
              </a:ext>
            </a:extLst>
          </p:cNvPr>
          <p:cNvPicPr>
            <a:picLocks noChangeAspect="1" noChangeArrowheads="1"/>
          </p:cNvPicPr>
          <p:nvPr>
            <p:custDataLst>
              <p:tags r:id="rId24"/>
            </p:custDataLst>
          </p:nvPr>
        </p:nvPicPr>
        <p:blipFill>
          <a:blip r:embed="rId37" cstate="hqprint">
            <a:extLst>
              <a:ext uri="{28A0092B-C50C-407E-A947-70E740481C1C}">
                <a14:useLocalDpi xmlns:a14="http://schemas.microsoft.com/office/drawing/2010/main" val="0"/>
              </a:ext>
            </a:extLst>
          </a:blip>
          <a:stretch>
            <a:fillRect/>
          </a:stretch>
        </p:blipFill>
        <p:spPr bwMode="auto">
          <a:xfrm>
            <a:off x="3304613" y="4740531"/>
            <a:ext cx="1233306" cy="82220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33D00E73-3210-4F44-B2B2-69FCA7F89E08}"/>
              </a:ext>
            </a:extLst>
          </p:cNvPr>
          <p:cNvSpPr>
            <a:spLocks noGrp="1"/>
          </p:cNvSpPr>
          <p:nvPr>
            <p:ph type="ftr" sz="quarter" idx="11"/>
            <p:custDataLst>
              <p:tags r:id="rId25"/>
            </p:custDataLst>
          </p:nvPr>
        </p:nvSpPr>
        <p:spPr>
          <a:xfrm>
            <a:off x="1127760" y="6505078"/>
            <a:ext cx="5745379" cy="365125"/>
          </a:xfrm>
        </p:spPr>
        <p:txBody>
          <a:bodyPr/>
          <a:lstStyle/>
          <a:p>
            <a:r>
              <a:rPr lang="en-US" dirty="0" smtClean="0"/>
              <a:t>Copyright © 2023, </a:t>
            </a:r>
            <a:r>
              <a:rPr lang="en-US" dirty="0"/>
              <a:t>Oracle and/or its affiliates. All rights reserved</a:t>
            </a:r>
          </a:p>
        </p:txBody>
      </p:sp>
    </p:spTree>
    <p:extLst>
      <p:ext uri="{BB962C8B-B14F-4D97-AF65-F5344CB8AC3E}">
        <p14:creationId xmlns:p14="http://schemas.microsoft.com/office/powerpoint/2010/main" val="241647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10">
            <a:extLst>
              <a:ext uri="{FF2B5EF4-FFF2-40B4-BE49-F238E27FC236}">
                <a16:creationId xmlns:a16="http://schemas.microsoft.com/office/drawing/2014/main" id="{A236AA07-A3D7-73FE-E395-BCB986A447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26" name="Title 25">
            <a:extLst>
              <a:ext uri="{FF2B5EF4-FFF2-40B4-BE49-F238E27FC236}">
                <a16:creationId xmlns:a16="http://schemas.microsoft.com/office/drawing/2014/main" id="{505DD434-D7BC-4330-87CD-42BFB1768D33}"/>
              </a:ext>
            </a:extLst>
          </p:cNvPr>
          <p:cNvSpPr>
            <a:spLocks noGrp="1"/>
          </p:cNvSpPr>
          <p:nvPr>
            <p:ph type="title"/>
            <p:custDataLst>
              <p:tags r:id="rId1"/>
            </p:custDataLst>
          </p:nvPr>
        </p:nvSpPr>
        <p:spPr/>
        <p:txBody>
          <a:bodyPr/>
          <a:lstStyle/>
          <a:p>
            <a:r>
              <a:rPr lang="en-US" sz="2800" dirty="0">
                <a:solidFill>
                  <a:srgbClr val="FCFBFA"/>
                </a:solidFill>
              </a:rPr>
              <a:t>Move Custom Applications Resources</a:t>
            </a:r>
          </a:p>
        </p:txBody>
      </p:sp>
      <p:sp>
        <p:nvSpPr>
          <p:cNvPr id="27" name="Content Placeholder 26">
            <a:extLst>
              <a:ext uri="{FF2B5EF4-FFF2-40B4-BE49-F238E27FC236}">
                <a16:creationId xmlns:a16="http://schemas.microsoft.com/office/drawing/2014/main" id="{D46B83B0-166B-4DC2-85F4-73FDD6928353}"/>
              </a:ext>
            </a:extLst>
          </p:cNvPr>
          <p:cNvSpPr>
            <a:spLocks noGrp="1"/>
          </p:cNvSpPr>
          <p:nvPr>
            <p:ph sz="quarter" idx="14"/>
            <p:custDataLst>
              <p:tags r:id="rId2"/>
            </p:custDataLst>
          </p:nvPr>
        </p:nvSpPr>
        <p:spPr/>
        <p:txBody>
          <a:bodyPr/>
          <a:lstStyle/>
          <a:p>
            <a:pPr>
              <a:spcBef>
                <a:spcPts val="1200"/>
              </a:spcBef>
              <a:spcAft>
                <a:spcPts val="600"/>
              </a:spcAft>
              <a:buClr>
                <a:schemeClr val="accent1"/>
              </a:buClr>
            </a:pPr>
            <a:r>
              <a:rPr lang="en-US" sz="2000" b="1" dirty="0">
                <a:solidFill>
                  <a:srgbClr val="FCFBFA"/>
                </a:solidFill>
              </a:rPr>
              <a:t>Next Steps</a:t>
            </a:r>
          </a:p>
          <a:p>
            <a:pPr marL="285750" indent="-285750">
              <a:spcBef>
                <a:spcPts val="1200"/>
              </a:spcBef>
              <a:spcAft>
                <a:spcPts val="600"/>
              </a:spcAft>
              <a:buClr>
                <a:schemeClr val="accent1"/>
              </a:buClr>
              <a:buFont typeface="Arial" panose="020B0604020202020204" pitchFamily="34" charset="0"/>
              <a:buChar char="•"/>
            </a:pPr>
            <a:r>
              <a:rPr lang="en-US" dirty="0"/>
              <a:t>Try the </a:t>
            </a:r>
            <a:r>
              <a:rPr lang="en-US" dirty="0">
                <a:hlinkClick r:id="rId9"/>
              </a:rPr>
              <a:t>Oracle Cloud Free Tier</a:t>
            </a:r>
            <a:endParaRPr lang="en-US" dirty="0"/>
          </a:p>
          <a:p>
            <a:pPr marL="285750" indent="-285750">
              <a:spcBef>
                <a:spcPts val="1200"/>
              </a:spcBef>
              <a:spcAft>
                <a:spcPts val="600"/>
              </a:spcAft>
              <a:buClr>
                <a:schemeClr val="accent1"/>
              </a:buClr>
              <a:buFont typeface="Arial" panose="020B0604020202020204" pitchFamily="34" charset="0"/>
              <a:buChar char="•"/>
            </a:pPr>
            <a:r>
              <a:rPr lang="en-US" dirty="0"/>
              <a:t>Watch this </a:t>
            </a:r>
            <a:r>
              <a:rPr lang="en-US" dirty="0">
                <a:hlinkClick r:id="rId10"/>
              </a:rPr>
              <a:t>Move Custom Overview Video</a:t>
            </a:r>
            <a:endParaRPr lang="en-US" dirty="0"/>
          </a:p>
          <a:p>
            <a:pPr marL="285750" indent="-285750">
              <a:spcBef>
                <a:spcPts val="1200"/>
              </a:spcBef>
              <a:spcAft>
                <a:spcPts val="600"/>
              </a:spcAft>
              <a:buClr>
                <a:schemeClr val="accent1"/>
              </a:buClr>
              <a:buFont typeface="Arial" panose="020B0604020202020204" pitchFamily="34" charset="0"/>
              <a:buChar char="•"/>
            </a:pPr>
            <a:r>
              <a:rPr lang="en-US" dirty="0"/>
              <a:t>Try a </a:t>
            </a:r>
            <a:r>
              <a:rPr lang="en-US" dirty="0">
                <a:hlinkClick r:id="rId11"/>
              </a:rPr>
              <a:t>Move Custom Application lab</a:t>
            </a:r>
            <a:endParaRPr lang="en-US" dirty="0"/>
          </a:p>
          <a:p>
            <a:pPr>
              <a:spcBef>
                <a:spcPts val="1200"/>
              </a:spcBef>
              <a:spcAft>
                <a:spcPts val="600"/>
              </a:spcAft>
              <a:buClr>
                <a:schemeClr val="accent1"/>
              </a:buClr>
            </a:pPr>
            <a:r>
              <a:rPr lang="en-US" sz="2000" b="1" dirty="0">
                <a:solidFill>
                  <a:srgbClr val="FCFBFA"/>
                </a:solidFill>
              </a:rPr>
              <a:t>Resources</a:t>
            </a:r>
          </a:p>
          <a:p>
            <a:pPr marL="285750" indent="-285750">
              <a:spcBef>
                <a:spcPts val="1200"/>
              </a:spcBef>
              <a:spcAft>
                <a:spcPts val="600"/>
              </a:spcAft>
              <a:buClr>
                <a:schemeClr val="accent1"/>
              </a:buClr>
              <a:buFont typeface="Arial" panose="020B0604020202020204" pitchFamily="34" charset="0"/>
              <a:buChar char="•"/>
            </a:pPr>
            <a:r>
              <a:rPr lang="en-US" u="sng" dirty="0"/>
              <a:t>Oracle Cloud Infrastructure Documentation</a:t>
            </a:r>
          </a:p>
          <a:p>
            <a:pPr marL="285750" indent="-285750">
              <a:spcBef>
                <a:spcPts val="1200"/>
              </a:spcBef>
              <a:spcAft>
                <a:spcPts val="600"/>
              </a:spcAft>
              <a:buClr>
                <a:schemeClr val="accent1"/>
              </a:buClr>
              <a:buFont typeface="Arial" panose="020B0604020202020204" pitchFamily="34" charset="0"/>
              <a:buChar char="•"/>
            </a:pPr>
            <a:r>
              <a:rPr lang="en-US" u="sng" dirty="0"/>
              <a:t>Migrating </a:t>
            </a:r>
            <a:r>
              <a:rPr lang="en-US" u="sng" dirty="0">
                <a:hlinkClick r:id="rId12"/>
              </a:rPr>
              <a:t>Custom</a:t>
            </a:r>
            <a:r>
              <a:rPr lang="en-US" u="sng" dirty="0"/>
              <a:t> Applications </a:t>
            </a:r>
            <a:r>
              <a:rPr lang="en-US" u="sng" dirty="0">
                <a:hlinkClick r:id="rId12"/>
              </a:rPr>
              <a:t>Doc</a:t>
            </a:r>
            <a:r>
              <a:rPr lang="en-US" u="sng" dirty="0"/>
              <a:t>s</a:t>
            </a:r>
          </a:p>
          <a:p>
            <a:pPr marL="285750" indent="-285750">
              <a:spcBef>
                <a:spcPts val="1200"/>
              </a:spcBef>
              <a:spcAft>
                <a:spcPts val="600"/>
              </a:spcAft>
              <a:buClr>
                <a:schemeClr val="accent1"/>
              </a:buClr>
              <a:buFont typeface="Arial" panose="020B0604020202020204" pitchFamily="34" charset="0"/>
              <a:buChar char="•"/>
            </a:pPr>
            <a:r>
              <a:rPr lang="en-US" u="sng" dirty="0">
                <a:hlinkClick r:id="rId13"/>
              </a:rPr>
              <a:t>Reference Architectures</a:t>
            </a:r>
            <a:endParaRPr lang="en-US" u="sng" dirty="0"/>
          </a:p>
          <a:p>
            <a:pPr marL="285750" indent="-285750">
              <a:spcBef>
                <a:spcPts val="1200"/>
              </a:spcBef>
              <a:spcAft>
                <a:spcPts val="600"/>
              </a:spcAft>
              <a:buClr>
                <a:schemeClr val="accent1"/>
              </a:buClr>
              <a:buFont typeface="Arial" panose="020B0604020202020204" pitchFamily="34" charset="0"/>
              <a:buChar char="•"/>
            </a:pPr>
            <a:r>
              <a:rPr lang="en-US" u="sng" dirty="0">
                <a:hlinkClick r:id="rId14"/>
              </a:rPr>
              <a:t>Oracle Database Cloud Migration Solutions</a:t>
            </a:r>
            <a:endParaRPr lang="en-US" u="sng" dirty="0"/>
          </a:p>
          <a:p>
            <a:pPr marL="285750" indent="-285750">
              <a:spcBef>
                <a:spcPts val="1200"/>
              </a:spcBef>
              <a:spcAft>
                <a:spcPts val="600"/>
              </a:spcAft>
              <a:buClr>
                <a:schemeClr val="accent1"/>
              </a:buClr>
              <a:buFont typeface="Arial" panose="020B0604020202020204" pitchFamily="34" charset="0"/>
              <a:buChar char="•"/>
            </a:pPr>
            <a:endParaRPr lang="en-US" dirty="0"/>
          </a:p>
        </p:txBody>
      </p:sp>
      <p:sp>
        <p:nvSpPr>
          <p:cNvPr id="28" name="Content Placeholder 27">
            <a:extLst>
              <a:ext uri="{FF2B5EF4-FFF2-40B4-BE49-F238E27FC236}">
                <a16:creationId xmlns:a16="http://schemas.microsoft.com/office/drawing/2014/main" id="{5FB64436-DA67-4C50-B90B-87B94042E29C}"/>
              </a:ext>
            </a:extLst>
          </p:cNvPr>
          <p:cNvSpPr>
            <a:spLocks noGrp="1"/>
          </p:cNvSpPr>
          <p:nvPr>
            <p:ph sz="quarter" idx="15"/>
            <p:custDataLst>
              <p:tags r:id="rId3"/>
            </p:custDataLst>
          </p:nvPr>
        </p:nvSpPr>
        <p:spPr>
          <a:xfrm>
            <a:off x="6347164" y="1828166"/>
            <a:ext cx="5235235" cy="4278946"/>
          </a:xfrm>
        </p:spPr>
        <p:txBody>
          <a:bodyPr/>
          <a:lstStyle/>
          <a:p>
            <a:pPr>
              <a:spcBef>
                <a:spcPts val="1200"/>
              </a:spcBef>
              <a:spcAft>
                <a:spcPts val="600"/>
              </a:spcAft>
              <a:buClr>
                <a:schemeClr val="accent1"/>
              </a:buClr>
            </a:pPr>
            <a:endParaRPr lang="en-US" sz="2000" b="1" dirty="0"/>
          </a:p>
          <a:p>
            <a:r>
              <a:rPr lang="en-US" sz="2000" b="1" dirty="0">
                <a:solidFill>
                  <a:srgbClr val="FCFBFA"/>
                </a:solidFill>
                <a:latin typeface="Oracle Sans" panose="020B0503020204020204" pitchFamily="34" charset="0"/>
              </a:rPr>
              <a:t>Videos:</a:t>
            </a:r>
          </a:p>
          <a:p>
            <a:pPr marL="342900" indent="-342900">
              <a:buFont typeface="Arial" panose="020B0604020202020204" pitchFamily="34" charset="0"/>
              <a:buChar char="•"/>
            </a:pPr>
            <a:r>
              <a:rPr lang="en-US" dirty="0">
                <a:solidFill>
                  <a:srgbClr val="000000"/>
                </a:solidFill>
                <a:latin typeface="Oracle Sans" panose="020B0503020204020204" pitchFamily="34" charset="0"/>
              </a:rPr>
              <a:t> </a:t>
            </a:r>
            <a:r>
              <a:rPr lang="en-US" dirty="0">
                <a:solidFill>
                  <a:srgbClr val="000000"/>
                </a:solidFill>
                <a:latin typeface="Oracle Sans" panose="020B0503020204020204" pitchFamily="34" charset="0"/>
                <a:hlinkClick r:id="rId15"/>
              </a:rPr>
              <a:t>Migrating from Amazon RDS to Oracle MySQL Database Service </a:t>
            </a:r>
            <a:endParaRPr lang="en-US" dirty="0">
              <a:solidFill>
                <a:srgbClr val="000000"/>
              </a:solidFill>
              <a:latin typeface="Oracle Sans" panose="020B0503020204020204" pitchFamily="34" charset="0"/>
            </a:endParaRPr>
          </a:p>
          <a:p>
            <a:pPr marL="342900" indent="-342900">
              <a:buFont typeface="Arial" panose="020B0604020202020204" pitchFamily="34" charset="0"/>
              <a:buChar char="•"/>
            </a:pPr>
            <a:r>
              <a:rPr lang="en-US" dirty="0">
                <a:solidFill>
                  <a:srgbClr val="000000"/>
                </a:solidFill>
                <a:latin typeface="Oracle Sans" panose="020B0503020204020204" pitchFamily="34" charset="0"/>
              </a:rPr>
              <a:t> </a:t>
            </a:r>
            <a:r>
              <a:rPr lang="en-US" dirty="0">
                <a:solidFill>
                  <a:srgbClr val="000000"/>
                </a:solidFill>
                <a:latin typeface="Oracle Sans" panose="020B0503020204020204" pitchFamily="34" charset="0"/>
                <a:hlinkClick r:id="rId16"/>
              </a:rPr>
              <a:t>Migrate MySQL from On Premise to MySQL Database Service</a:t>
            </a:r>
            <a:endParaRPr lang="en-US" dirty="0">
              <a:solidFill>
                <a:srgbClr val="000000"/>
              </a:solidFill>
              <a:latin typeface="Oracle Sans" panose="020B0503020204020204" pitchFamily="34" charset="0"/>
            </a:endParaRPr>
          </a:p>
          <a:p>
            <a:pPr marL="342900" indent="-342900">
              <a:buFont typeface="Arial" panose="020B0604020202020204" pitchFamily="34" charset="0"/>
              <a:buChar char="•"/>
            </a:pPr>
            <a:r>
              <a:rPr lang="en-US" dirty="0" smtClean="0">
                <a:solidFill>
                  <a:srgbClr val="000000"/>
                </a:solidFill>
                <a:latin typeface="Oracle Sans" panose="020B0503020204020204" pitchFamily="34" charset="0"/>
                <a:hlinkClick r:id="rId17"/>
              </a:rPr>
              <a:t>Running </a:t>
            </a:r>
            <a:r>
              <a:rPr lang="en-US" dirty="0">
                <a:solidFill>
                  <a:srgbClr val="000000"/>
                </a:solidFill>
                <a:latin typeface="Oracle Sans" panose="020B0503020204020204" pitchFamily="34" charset="0"/>
                <a:hlinkClick r:id="rId17"/>
              </a:rPr>
              <a:t>Drupal with Oracle MySQL Database Service </a:t>
            </a:r>
            <a:endParaRPr lang="en-US" dirty="0">
              <a:solidFill>
                <a:srgbClr val="000000"/>
              </a:solidFill>
              <a:latin typeface="Oracle Sans" panose="020B0503020204020204" pitchFamily="34" charset="0"/>
            </a:endParaRPr>
          </a:p>
          <a:p>
            <a:endParaRPr lang="en-US" dirty="0"/>
          </a:p>
        </p:txBody>
      </p:sp>
      <p:sp>
        <p:nvSpPr>
          <p:cNvPr id="23" name="Slide Number Placeholder 22">
            <a:extLst>
              <a:ext uri="{FF2B5EF4-FFF2-40B4-BE49-F238E27FC236}">
                <a16:creationId xmlns:a16="http://schemas.microsoft.com/office/drawing/2014/main" id="{09B6BD16-4882-4D49-B956-7D3262F8B8CE}"/>
              </a:ext>
            </a:extLst>
          </p:cNvPr>
          <p:cNvSpPr>
            <a:spLocks noGrp="1"/>
          </p:cNvSpPr>
          <p:nvPr>
            <p:ph type="sldNum" sz="quarter" idx="4"/>
            <p:custDataLst>
              <p:tags r:id="rId4"/>
            </p:custDataLst>
          </p:nvPr>
        </p:nvSpPr>
        <p:spPr/>
        <p:txBody>
          <a:bodyPr/>
          <a:lstStyle/>
          <a:p>
            <a:fld id="{345D60D9-5372-5F40-9443-0F9AE5BDC3C8}" type="slidenum">
              <a:rPr lang="en-US" smtClean="0"/>
              <a:t>21</a:t>
            </a:fld>
            <a:endParaRPr lang="en-US"/>
          </a:p>
        </p:txBody>
      </p:sp>
      <p:sp>
        <p:nvSpPr>
          <p:cNvPr id="24" name="Footer Placeholder 23">
            <a:extLst>
              <a:ext uri="{FF2B5EF4-FFF2-40B4-BE49-F238E27FC236}">
                <a16:creationId xmlns:a16="http://schemas.microsoft.com/office/drawing/2014/main" id="{711B3924-CE18-4DC3-B5B4-03C3BB567518}"/>
              </a:ext>
            </a:extLst>
          </p:cNvPr>
          <p:cNvSpPr>
            <a:spLocks noGrp="1"/>
          </p:cNvSpPr>
          <p:nvPr>
            <p:ph type="ftr" sz="quarter" idx="3"/>
            <p:custDataLst>
              <p:tags r:id="rId5"/>
            </p:custDataLst>
          </p:nvPr>
        </p:nvSpPr>
        <p:spPr/>
        <p:txBody>
          <a:bodyPr/>
          <a:lstStyle/>
          <a:p>
            <a:r>
              <a:rPr lang="en-US" dirty="0" smtClean="0"/>
              <a:t>Copyright © 2023, </a:t>
            </a:r>
            <a:r>
              <a:rPr lang="en-US" dirty="0"/>
              <a:t>Oracle and/or its affiliates. All rights reserved</a:t>
            </a:r>
          </a:p>
        </p:txBody>
      </p:sp>
    </p:spTree>
    <p:extLst>
      <p:ext uri="{BB962C8B-B14F-4D97-AF65-F5344CB8AC3E}">
        <p14:creationId xmlns:p14="http://schemas.microsoft.com/office/powerpoint/2010/main" val="2750720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10">
            <a:extLst>
              <a:ext uri="{FF2B5EF4-FFF2-40B4-BE49-F238E27FC236}">
                <a16:creationId xmlns:a16="http://schemas.microsoft.com/office/drawing/2014/main" id="{A236AA07-A3D7-73FE-E395-BCB986A447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75" y="-34004"/>
            <a:ext cx="12271375" cy="6900559"/>
          </a:xfrm>
          <a:prstGeom prst="rect">
            <a:avLst/>
          </a:prstGeom>
        </p:spPr>
      </p:pic>
      <p:sp>
        <p:nvSpPr>
          <p:cNvPr id="10" name="Title 9">
            <a:extLst>
              <a:ext uri="{FF2B5EF4-FFF2-40B4-BE49-F238E27FC236}">
                <a16:creationId xmlns:a16="http://schemas.microsoft.com/office/drawing/2014/main" id="{71CDD7A5-BAF7-5C47-BB14-E35B57F36974}"/>
              </a:ext>
            </a:extLst>
          </p:cNvPr>
          <p:cNvSpPr>
            <a:spLocks noGrp="1"/>
          </p:cNvSpPr>
          <p:nvPr>
            <p:ph type="title"/>
            <p:custDataLst>
              <p:tags r:id="rId1"/>
            </p:custDataLst>
          </p:nvPr>
        </p:nvSpPr>
        <p:spPr/>
        <p:txBody>
          <a:bodyPr/>
          <a:lstStyle/>
          <a:p>
            <a:r>
              <a:rPr lang="en-US"/>
              <a:t>Thank You</a:t>
            </a:r>
          </a:p>
        </p:txBody>
      </p:sp>
      <p:sp>
        <p:nvSpPr>
          <p:cNvPr id="12" name="Text Placeholder 11">
            <a:extLst>
              <a:ext uri="{FF2B5EF4-FFF2-40B4-BE49-F238E27FC236}">
                <a16:creationId xmlns:a16="http://schemas.microsoft.com/office/drawing/2014/main" id="{2C485F71-BFE2-CC4A-8B2B-F4213FB467D9}"/>
              </a:ext>
            </a:extLst>
          </p:cNvPr>
          <p:cNvSpPr>
            <a:spLocks noGrp="1"/>
          </p:cNvSpPr>
          <p:nvPr>
            <p:ph type="body" sz="quarter" idx="37"/>
            <p:custDataLst>
              <p:tags r:id="rId2"/>
            </p:custDataLst>
          </p:nvPr>
        </p:nvSpPr>
        <p:spPr/>
        <p:txBody>
          <a:bodyPr/>
          <a:lstStyle/>
          <a:p>
            <a:r>
              <a:rPr lang="en-US" dirty="0" smtClean="0"/>
              <a:t>Alexandre Fagundes</a:t>
            </a:r>
            <a:endParaRPr lang="en-US" dirty="0"/>
          </a:p>
        </p:txBody>
      </p:sp>
      <p:sp>
        <p:nvSpPr>
          <p:cNvPr id="11" name="Text Placeholder 10">
            <a:extLst>
              <a:ext uri="{FF2B5EF4-FFF2-40B4-BE49-F238E27FC236}">
                <a16:creationId xmlns:a16="http://schemas.microsoft.com/office/drawing/2014/main" id="{CE8DFDE2-32BB-6A40-950F-E441C4A9B8CD}"/>
              </a:ext>
            </a:extLst>
          </p:cNvPr>
          <p:cNvSpPr>
            <a:spLocks noGrp="1"/>
          </p:cNvSpPr>
          <p:nvPr>
            <p:ph type="body" sz="quarter" idx="36"/>
            <p:custDataLst>
              <p:tags r:id="rId3"/>
            </p:custDataLst>
          </p:nvPr>
        </p:nvSpPr>
        <p:spPr/>
        <p:txBody>
          <a:bodyPr/>
          <a:lstStyle/>
          <a:p>
            <a:r>
              <a:rPr lang="en-US" dirty="0" smtClean="0"/>
              <a:t>LAD Partner Enablement</a:t>
            </a:r>
            <a:endParaRPr lang="en-US" dirty="0"/>
          </a:p>
        </p:txBody>
      </p:sp>
      <p:sp>
        <p:nvSpPr>
          <p:cNvPr id="6" name="Slide Number Placeholder 5">
            <a:extLst>
              <a:ext uri="{FF2B5EF4-FFF2-40B4-BE49-F238E27FC236}">
                <a16:creationId xmlns:a16="http://schemas.microsoft.com/office/drawing/2014/main" id="{4E527C3A-F156-9948-A0F8-832F299A87BC}"/>
              </a:ext>
            </a:extLst>
          </p:cNvPr>
          <p:cNvSpPr>
            <a:spLocks noGrp="1"/>
          </p:cNvSpPr>
          <p:nvPr>
            <p:ph type="sldNum" sz="quarter" idx="4"/>
            <p:custDataLst>
              <p:tags r:id="rId4"/>
            </p:custDataLst>
          </p:nvPr>
        </p:nvSpPr>
        <p:spPr/>
        <p:txBody>
          <a:bodyPr/>
          <a:lstStyle/>
          <a:p>
            <a:fld id="{345D60D9-5372-5F40-9443-0F9AE5BDC3C8}" type="slidenum">
              <a:rPr lang="en-US" smtClean="0"/>
              <a:t>22</a:t>
            </a:fld>
            <a:endParaRPr lang="en-US"/>
          </a:p>
        </p:txBody>
      </p:sp>
      <p:sp>
        <p:nvSpPr>
          <p:cNvPr id="13" name="Footer Placeholder 4">
            <a:extLst>
              <a:ext uri="{FF2B5EF4-FFF2-40B4-BE49-F238E27FC236}">
                <a16:creationId xmlns:a16="http://schemas.microsoft.com/office/drawing/2014/main" id="{ED20B7E0-04BA-CD4A-8570-32CF77069E2A}"/>
              </a:ext>
            </a:extLst>
          </p:cNvPr>
          <p:cNvSpPr>
            <a:spLocks noGrp="1"/>
          </p:cNvSpPr>
          <p:nvPr>
            <p:ph type="ftr" sz="quarter" idx="3"/>
            <p:custDataLst>
              <p:tags r:id="rId5"/>
            </p:custDataLst>
          </p:nvPr>
        </p:nvSpPr>
        <p:spPr>
          <a:xfrm>
            <a:off x="1127759" y="6423978"/>
            <a:ext cx="5745379" cy="365125"/>
          </a:xfrm>
        </p:spPr>
        <p:txBody>
          <a:bodyPr/>
          <a:lstStyle/>
          <a:p>
            <a:r>
              <a:rPr lang="en-US" dirty="0" smtClean="0"/>
              <a:t>Copyright © 2023, </a:t>
            </a:r>
            <a:r>
              <a:rPr lang="en-US" dirty="0"/>
              <a:t>Oracle and/or its affiliates. All rights reserved</a:t>
            </a:r>
          </a:p>
        </p:txBody>
      </p:sp>
      <p:pic>
        <p:nvPicPr>
          <p:cNvPr id="8" name="Imagen 28">
            <a:extLst>
              <a:ext uri="{FF2B5EF4-FFF2-40B4-BE49-F238E27FC236}">
                <a16:creationId xmlns:a16="http://schemas.microsoft.com/office/drawing/2014/main" id="{6BADBF49-1739-36B3-F752-36C16F035F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52" y="326045"/>
            <a:ext cx="1360707" cy="181955"/>
          </a:xfrm>
          <a:prstGeom prst="rect">
            <a:avLst/>
          </a:prstGeom>
        </p:spPr>
      </p:pic>
      <p:pic>
        <p:nvPicPr>
          <p:cNvPr id="9" name="Imagen 22">
            <a:extLst>
              <a:ext uri="{FF2B5EF4-FFF2-40B4-BE49-F238E27FC236}">
                <a16:creationId xmlns:a16="http://schemas.microsoft.com/office/drawing/2014/main" id="{7136E5EA-839D-AC7E-1A2E-C46FFAE888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0352" y="512173"/>
            <a:ext cx="6718300" cy="2197100"/>
          </a:xfrm>
          <a:prstGeom prst="rect">
            <a:avLst/>
          </a:prstGeom>
        </p:spPr>
      </p:pic>
    </p:spTree>
    <p:extLst>
      <p:ext uri="{BB962C8B-B14F-4D97-AF65-F5344CB8AC3E}">
        <p14:creationId xmlns:p14="http://schemas.microsoft.com/office/powerpoint/2010/main" val="122587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10">
            <a:extLst>
              <a:ext uri="{FF2B5EF4-FFF2-40B4-BE49-F238E27FC236}">
                <a16:creationId xmlns:a16="http://schemas.microsoft.com/office/drawing/2014/main" id="{A236AA07-A3D7-73FE-E395-BCB986A447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Slide Number Placeholder 1">
            <a:extLst>
              <a:ext uri="{FF2B5EF4-FFF2-40B4-BE49-F238E27FC236}">
                <a16:creationId xmlns:a16="http://schemas.microsoft.com/office/drawing/2014/main" id="{592B4819-9212-4638-BE08-78067263FC5E}"/>
              </a:ext>
            </a:extLst>
          </p:cNvPr>
          <p:cNvSpPr>
            <a:spLocks noGrp="1"/>
          </p:cNvSpPr>
          <p:nvPr>
            <p:ph type="sldNum" sz="quarter" idx="4"/>
            <p:custDataLst>
              <p:tags r:id="rId1"/>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Oracle Sans" panose="020B0503020204020204" pitchFamily="34" charset="0"/>
              </a:rPr>
              <a:pPr marL="0" marR="0" lvl="0" indent="0" algn="l" defTabSz="914400" rtl="0" eaLnBrk="1" fontAlgn="auto" latinLnBrk="0" hangingPunct="1">
                <a:lnSpc>
                  <a:spcPct val="100000"/>
                </a:lnSpc>
                <a:spcBef>
                  <a:spcPct val="0"/>
                </a:spcBef>
                <a:spcAft>
                  <a:spcPct val="0"/>
                </a:spcAft>
                <a:buClrTx/>
                <a:buSzTx/>
                <a:buFontTx/>
                <a:buNone/>
                <a:defRPr/>
              </a:pPr>
              <a:t>3</a:t>
            </a:fld>
            <a:endParaRPr kumimoji="0" lang="en-US" sz="1000" b="0" i="0" u="none" strike="noStrike" kern="1200" cap="none" spc="0" normalizeH="0" baseline="0" noProof="0">
              <a:ln>
                <a:noFill/>
              </a:ln>
              <a:solidFill>
                <a:srgbClr val="8B8580"/>
              </a:solidFill>
              <a:effectLst/>
              <a:uLnTx/>
              <a:uFillTx/>
              <a:latin typeface="Oracle Sans"/>
              <a:ea typeface="+mn-ea"/>
              <a:cs typeface="Oracle Sans" panose="020B0503020204020204" pitchFamily="34" charset="0"/>
            </a:endParaRPr>
          </a:p>
        </p:txBody>
      </p:sp>
      <p:sp>
        <p:nvSpPr>
          <p:cNvPr id="9" name="TextBox 8">
            <a:extLst>
              <a:ext uri="{FF2B5EF4-FFF2-40B4-BE49-F238E27FC236}">
                <a16:creationId xmlns:a16="http://schemas.microsoft.com/office/drawing/2014/main" id="{ED487458-0DA1-4522-AB5C-48B40C767DAE}"/>
              </a:ext>
            </a:extLst>
          </p:cNvPr>
          <p:cNvSpPr txBox="1"/>
          <p:nvPr>
            <p:custDataLst>
              <p:tags r:id="rId2"/>
            </p:custDataLst>
          </p:nvPr>
        </p:nvSpPr>
        <p:spPr>
          <a:xfrm>
            <a:off x="606089" y="1855226"/>
            <a:ext cx="5881564" cy="3785652"/>
          </a:xfrm>
          <a:prstGeom prst="rect">
            <a:avLst/>
          </a:prstGeom>
          <a:noFill/>
        </p:spPr>
        <p:txBody>
          <a:bodyPr wrap="square" rtlCol="0">
            <a:spAutoFit/>
          </a:bodyPr>
          <a:lstStyle/>
          <a:p>
            <a:pPr marL="285750" indent="-169863">
              <a:buFont typeface="Arial" panose="020B0604020202020204" pitchFamily="34" charset="0"/>
              <a:buChar char="•"/>
            </a:pPr>
            <a:r>
              <a:rPr lang="en-US" sz="2000" dirty="0">
                <a:solidFill>
                  <a:schemeClr val="bg1"/>
                </a:solidFill>
              </a:rPr>
              <a:t>Why Move </a:t>
            </a:r>
            <a:r>
              <a:rPr lang="en-US" sz="2000" dirty="0" smtClean="0">
                <a:solidFill>
                  <a:schemeClr val="bg1"/>
                </a:solidFill>
              </a:rPr>
              <a:t>Legacy </a:t>
            </a:r>
            <a:r>
              <a:rPr lang="en-US" sz="2000" dirty="0">
                <a:solidFill>
                  <a:schemeClr val="bg1"/>
                </a:solidFill>
              </a:rPr>
              <a:t>Applications </a:t>
            </a:r>
            <a:r>
              <a:rPr lang="en-US" sz="2000" dirty="0" smtClean="0">
                <a:solidFill>
                  <a:schemeClr val="bg1"/>
                </a:solidFill>
              </a:rPr>
              <a:t> to </a:t>
            </a:r>
            <a:r>
              <a:rPr lang="en-US" sz="2000" dirty="0">
                <a:solidFill>
                  <a:schemeClr val="bg1"/>
                </a:solidFill>
              </a:rPr>
              <a:t>the Cloud?</a:t>
            </a:r>
            <a:br>
              <a:rPr lang="en-US" sz="2000" dirty="0">
                <a:solidFill>
                  <a:schemeClr val="bg1"/>
                </a:solidFill>
              </a:rPr>
            </a:br>
            <a:endParaRPr lang="en-US" sz="2000" dirty="0">
              <a:solidFill>
                <a:schemeClr val="bg1"/>
              </a:solidFill>
            </a:endParaRPr>
          </a:p>
          <a:p>
            <a:pPr marL="285750" indent="-169863">
              <a:buFont typeface="Arial" panose="020B0604020202020204" pitchFamily="34" charset="0"/>
              <a:buChar char="•"/>
            </a:pPr>
            <a:r>
              <a:rPr lang="en-US" sz="2000" dirty="0">
                <a:solidFill>
                  <a:schemeClr val="bg1"/>
                </a:solidFill>
              </a:rPr>
              <a:t>What </a:t>
            </a:r>
            <a:r>
              <a:rPr lang="en-US" sz="2000" dirty="0" smtClean="0">
                <a:solidFill>
                  <a:schemeClr val="bg1"/>
                </a:solidFill>
              </a:rPr>
              <a:t>Custom </a:t>
            </a:r>
            <a:r>
              <a:rPr lang="en-US" sz="2000" dirty="0">
                <a:solidFill>
                  <a:schemeClr val="bg1"/>
                </a:solidFill>
              </a:rPr>
              <a:t>Applications are a Good Fit?</a:t>
            </a:r>
            <a:br>
              <a:rPr lang="en-US" sz="2000" dirty="0">
                <a:solidFill>
                  <a:schemeClr val="bg1"/>
                </a:solidFill>
              </a:rPr>
            </a:br>
            <a:endParaRPr lang="en-US" sz="2000" dirty="0">
              <a:solidFill>
                <a:schemeClr val="bg1"/>
              </a:solidFill>
            </a:endParaRPr>
          </a:p>
          <a:p>
            <a:pPr marL="285750" indent="-169863">
              <a:buFont typeface="Arial" panose="020B0604020202020204" pitchFamily="34" charset="0"/>
              <a:buChar char="•"/>
            </a:pPr>
            <a:r>
              <a:rPr lang="en-US" sz="2000" dirty="0">
                <a:solidFill>
                  <a:schemeClr val="bg1"/>
                </a:solidFill>
              </a:rPr>
              <a:t>What Cloud Infrastructure Capabilities Matter Most?</a:t>
            </a:r>
            <a:br>
              <a:rPr lang="en-US" sz="2000" dirty="0">
                <a:solidFill>
                  <a:schemeClr val="bg1"/>
                </a:solidFill>
              </a:rPr>
            </a:br>
            <a:endParaRPr lang="en-US" sz="2000" dirty="0">
              <a:solidFill>
                <a:schemeClr val="bg1"/>
              </a:solidFill>
            </a:endParaRPr>
          </a:p>
          <a:p>
            <a:pPr marL="285750" indent="-169863">
              <a:buFont typeface="Arial" panose="020B0604020202020204" pitchFamily="34" charset="0"/>
              <a:buChar char="•"/>
            </a:pPr>
            <a:r>
              <a:rPr lang="en-US" sz="2000" dirty="0">
                <a:solidFill>
                  <a:schemeClr val="bg1"/>
                </a:solidFill>
              </a:rPr>
              <a:t>How Can I Ensure Financial and </a:t>
            </a:r>
            <a:br>
              <a:rPr lang="en-US" sz="2000" dirty="0">
                <a:solidFill>
                  <a:schemeClr val="bg1"/>
                </a:solidFill>
              </a:rPr>
            </a:br>
            <a:r>
              <a:rPr lang="en-US" sz="2000" dirty="0">
                <a:solidFill>
                  <a:schemeClr val="bg1"/>
                </a:solidFill>
              </a:rPr>
              <a:t>Performance Benefits?</a:t>
            </a:r>
            <a:br>
              <a:rPr lang="en-US" sz="2000" dirty="0">
                <a:solidFill>
                  <a:schemeClr val="bg1"/>
                </a:solidFill>
              </a:rPr>
            </a:br>
            <a:endParaRPr lang="en-US" sz="2000" dirty="0">
              <a:solidFill>
                <a:schemeClr val="bg1"/>
              </a:solidFill>
            </a:endParaRPr>
          </a:p>
          <a:p>
            <a:pPr marL="285750" indent="-169863">
              <a:buFont typeface="Arial" panose="020B0604020202020204" pitchFamily="34" charset="0"/>
              <a:buChar char="•"/>
            </a:pPr>
            <a:r>
              <a:rPr lang="en-US" sz="2000" dirty="0">
                <a:solidFill>
                  <a:schemeClr val="bg1"/>
                </a:solidFill>
              </a:rPr>
              <a:t>What Blueprints Can I Follow to </a:t>
            </a:r>
            <a:br>
              <a:rPr lang="en-US" sz="2000" dirty="0">
                <a:solidFill>
                  <a:schemeClr val="bg1"/>
                </a:solidFill>
              </a:rPr>
            </a:br>
            <a:r>
              <a:rPr lang="en-US" sz="2000" dirty="0">
                <a:solidFill>
                  <a:schemeClr val="bg1"/>
                </a:solidFill>
              </a:rPr>
              <a:t>Ensure Success?</a:t>
            </a:r>
          </a:p>
        </p:txBody>
      </p:sp>
      <p:sp>
        <p:nvSpPr>
          <p:cNvPr id="12" name="TextBox 11">
            <a:extLst>
              <a:ext uri="{FF2B5EF4-FFF2-40B4-BE49-F238E27FC236}">
                <a16:creationId xmlns:a16="http://schemas.microsoft.com/office/drawing/2014/main" id="{F0105A43-8857-498A-A6FC-4D6ACA3C4FB7}"/>
              </a:ext>
            </a:extLst>
          </p:cNvPr>
          <p:cNvSpPr txBox="1"/>
          <p:nvPr>
            <p:custDataLst>
              <p:tags r:id="rId3"/>
            </p:custDataLst>
          </p:nvPr>
        </p:nvSpPr>
        <p:spPr>
          <a:xfrm>
            <a:off x="2244389" y="780056"/>
            <a:ext cx="1939955" cy="584775"/>
          </a:xfrm>
          <a:prstGeom prst="rect">
            <a:avLst/>
          </a:prstGeom>
          <a:noFill/>
        </p:spPr>
        <p:txBody>
          <a:bodyPr wrap="none" rtlCol="0">
            <a:spAutoFit/>
          </a:bodyPr>
          <a:lstStyle/>
          <a:p>
            <a:r>
              <a:rPr lang="en-US" sz="3200" dirty="0">
                <a:solidFill>
                  <a:srgbClr val="FACD62"/>
                </a:solidFill>
                <a:latin typeface="Arial Black" panose="020B0A04020102020204" pitchFamily="34" charset="0"/>
              </a:rPr>
              <a:t>Outline </a:t>
            </a:r>
          </a:p>
        </p:txBody>
      </p:sp>
      <p:pic>
        <p:nvPicPr>
          <p:cNvPr id="10" name="Imagen 8">
            <a:extLst>
              <a:ext uri="{FF2B5EF4-FFF2-40B4-BE49-F238E27FC236}">
                <a16:creationId xmlns:a16="http://schemas.microsoft.com/office/drawing/2014/main" id="{84F53184-3587-414E-D32F-F34F403567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0425" y="1950777"/>
            <a:ext cx="4981575" cy="4907223"/>
          </a:xfrm>
          <a:prstGeom prst="rect">
            <a:avLst/>
          </a:prstGeom>
        </p:spPr>
      </p:pic>
      <p:pic>
        <p:nvPicPr>
          <p:cNvPr id="11" name="Imagen 22">
            <a:extLst>
              <a:ext uri="{FF2B5EF4-FFF2-40B4-BE49-F238E27FC236}">
                <a16:creationId xmlns:a16="http://schemas.microsoft.com/office/drawing/2014/main" id="{7136E5EA-839D-AC7E-1A2E-C46FFAE888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0186" y="406254"/>
            <a:ext cx="4823642" cy="1577486"/>
          </a:xfrm>
          <a:prstGeom prst="rect">
            <a:avLst/>
          </a:prstGeom>
        </p:spPr>
      </p:pic>
    </p:spTree>
    <p:extLst>
      <p:ext uri="{BB962C8B-B14F-4D97-AF65-F5344CB8AC3E}">
        <p14:creationId xmlns:p14="http://schemas.microsoft.com/office/powerpoint/2010/main" val="297875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10">
            <a:extLst>
              <a:ext uri="{FF2B5EF4-FFF2-40B4-BE49-F238E27FC236}">
                <a16:creationId xmlns:a16="http://schemas.microsoft.com/office/drawing/2014/main" id="{A236AA07-A3D7-73FE-E395-BCB986A447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47650"/>
            <a:ext cx="12191999" cy="6602465"/>
          </a:xfrm>
          <a:prstGeom prst="rect">
            <a:avLst/>
          </a:prstGeom>
        </p:spPr>
      </p:pic>
      <p:sp>
        <p:nvSpPr>
          <p:cNvPr id="2" name="Title 1">
            <a:extLst>
              <a:ext uri="{FF2B5EF4-FFF2-40B4-BE49-F238E27FC236}">
                <a16:creationId xmlns:a16="http://schemas.microsoft.com/office/drawing/2014/main" id="{E10AD77A-F1A0-4865-8DB0-818EF6C9C60D}"/>
              </a:ext>
            </a:extLst>
          </p:cNvPr>
          <p:cNvSpPr>
            <a:spLocks noGrp="1"/>
          </p:cNvSpPr>
          <p:nvPr>
            <p:ph type="title"/>
            <p:custDataLst>
              <p:tags r:id="rId1"/>
            </p:custDataLst>
          </p:nvPr>
        </p:nvSpPr>
        <p:spPr>
          <a:xfrm>
            <a:off x="1329321" y="513702"/>
            <a:ext cx="10671048" cy="822960"/>
          </a:xfrm>
        </p:spPr>
        <p:txBody>
          <a:bodyPr/>
          <a:lstStyle/>
          <a:p>
            <a:r>
              <a:rPr lang="en-US" sz="3200" b="0" dirty="0">
                <a:solidFill>
                  <a:schemeClr val="bg1"/>
                </a:solidFill>
              </a:rPr>
              <a:t>Why Move Custom Applications to the Cloud?</a:t>
            </a:r>
          </a:p>
        </p:txBody>
      </p:sp>
      <p:sp>
        <p:nvSpPr>
          <p:cNvPr id="5" name="Slide Number Placeholder 4">
            <a:extLst>
              <a:ext uri="{FF2B5EF4-FFF2-40B4-BE49-F238E27FC236}">
                <a16:creationId xmlns:a16="http://schemas.microsoft.com/office/drawing/2014/main" id="{1EA00FF7-6334-4830-B7E1-D04C4A122A6C}"/>
              </a:ext>
            </a:extLst>
          </p:cNvPr>
          <p:cNvSpPr>
            <a:spLocks noGrp="1"/>
          </p:cNvSpPr>
          <p:nvPr>
            <p:ph type="sldNum" sz="quarter" idx="4"/>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ct val="0"/>
                </a:spcBef>
                <a:spcAft>
                  <a:spcPct val="0"/>
                </a:spcAft>
                <a:buClrTx/>
                <a:buSzTx/>
                <a:buFontTx/>
                <a:buNone/>
                <a:defRPr/>
              </a:pPr>
              <a:t>4</a:t>
            </a:fld>
            <a:endParaRPr kumimoji="0" lang="en-US" sz="1000" b="0" i="0" u="none" strike="noStrike" kern="1200" cap="none" spc="0" normalizeH="0" baseline="0" noProof="0">
              <a:ln>
                <a:noFill/>
              </a:ln>
              <a:solidFill>
                <a:srgbClr val="8B8580"/>
              </a:solidFill>
              <a:effectLst/>
              <a:uLnTx/>
              <a:uFillTx/>
              <a:latin typeface="Oracle Sans"/>
              <a:ea typeface="+mn-ea"/>
              <a:cs typeface="+mn-cs"/>
            </a:endParaRPr>
          </a:p>
        </p:txBody>
      </p:sp>
      <p:sp>
        <p:nvSpPr>
          <p:cNvPr id="6" name="Footer Placeholder 5">
            <a:extLst>
              <a:ext uri="{FF2B5EF4-FFF2-40B4-BE49-F238E27FC236}">
                <a16:creationId xmlns:a16="http://schemas.microsoft.com/office/drawing/2014/main" id="{DE443573-C631-4FCF-AE47-23B9A88DA8D1}"/>
              </a:ext>
            </a:extLst>
          </p:cNvPr>
          <p:cNvSpPr>
            <a:spLocks noGrp="1"/>
          </p:cNvSpPr>
          <p:nvPr>
            <p:ph type="ftr" sz="quarter" idx="3"/>
            <p:custDataLst>
              <p:tags r:id="rId3"/>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dirty="0" smtClean="0">
                <a:ln>
                  <a:noFill/>
                </a:ln>
                <a:solidFill>
                  <a:srgbClr val="8B8580"/>
                </a:solidFill>
                <a:effectLst/>
                <a:uLnTx/>
                <a:uFillTx/>
                <a:latin typeface="Oracle Sans"/>
                <a:ea typeface="+mn-ea"/>
                <a:cs typeface="+mn-cs"/>
              </a:rPr>
              <a:t>Copyright © 2023, </a:t>
            </a:r>
            <a:r>
              <a:rPr kumimoji="0" lang="en-US" sz="1000" b="0" i="0" u="none" strike="noStrike" kern="1200" cap="none" spc="0" normalizeH="0" baseline="0" noProof="0" dirty="0">
                <a:ln>
                  <a:noFill/>
                </a:ln>
                <a:solidFill>
                  <a:srgbClr val="8B8580"/>
                </a:solidFill>
                <a:effectLst/>
                <a:uLnTx/>
                <a:uFillTx/>
                <a:latin typeface="Oracle Sans"/>
                <a:ea typeface="+mn-ea"/>
                <a:cs typeface="+mn-cs"/>
              </a:rPr>
              <a:t>Oracle and/or its affiliates. All rights reserved</a:t>
            </a:r>
          </a:p>
        </p:txBody>
      </p:sp>
      <p:sp>
        <p:nvSpPr>
          <p:cNvPr id="12" name="TextBox 11">
            <a:extLst>
              <a:ext uri="{FF2B5EF4-FFF2-40B4-BE49-F238E27FC236}">
                <a16:creationId xmlns:a16="http://schemas.microsoft.com/office/drawing/2014/main" id="{15EE7FB4-1593-467F-9AD9-374563C92B17}"/>
              </a:ext>
            </a:extLst>
          </p:cNvPr>
          <p:cNvSpPr txBox="1"/>
          <p:nvPr>
            <p:custDataLst>
              <p:tags r:id="rId4"/>
            </p:custDataLst>
          </p:nvPr>
        </p:nvSpPr>
        <p:spPr>
          <a:xfrm>
            <a:off x="1354058" y="1602713"/>
            <a:ext cx="4124878" cy="430887"/>
          </a:xfrm>
          <a:prstGeom prst="rect">
            <a:avLst/>
          </a:prstGeom>
          <a:solidFill>
            <a:srgbClr val="97AEA0"/>
          </a:solidFill>
        </p:spPr>
        <p:txBody>
          <a:bodyPr wrap="square" lIns="121920" tIns="60960" rIns="121920" bIns="60960" rtlCol="0" anchor="b" anchorCtr="0">
            <a:spAutoFit/>
          </a:bodyPr>
          <a:lstStyle/>
          <a:p>
            <a:pPr marL="0" marR="0" lvl="0" indent="0" algn="ctr" defTabSz="1219170" rtl="0" eaLnBrk="1" fontAlgn="auto" latinLnBrk="0" hangingPunct="1">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FCFBFA"/>
                </a:solidFill>
                <a:effectLst/>
                <a:uLnTx/>
                <a:uFillTx/>
                <a:latin typeface="Open Sans Light"/>
                <a:ea typeface="+mn-ea"/>
                <a:cs typeface="+mn-cs"/>
              </a:rPr>
              <a:t>General </a:t>
            </a:r>
          </a:p>
        </p:txBody>
      </p:sp>
      <p:sp>
        <p:nvSpPr>
          <p:cNvPr id="13" name="TextBox 12">
            <a:extLst>
              <a:ext uri="{FF2B5EF4-FFF2-40B4-BE49-F238E27FC236}">
                <a16:creationId xmlns:a16="http://schemas.microsoft.com/office/drawing/2014/main" id="{56D5BF79-A897-41E8-83AC-A8F96496638E}"/>
              </a:ext>
            </a:extLst>
          </p:cNvPr>
          <p:cNvSpPr txBox="1"/>
          <p:nvPr>
            <p:custDataLst>
              <p:tags r:id="rId5"/>
            </p:custDataLst>
          </p:nvPr>
        </p:nvSpPr>
        <p:spPr>
          <a:xfrm>
            <a:off x="1355839" y="2033599"/>
            <a:ext cx="4124879" cy="4114953"/>
          </a:xfrm>
          <a:prstGeom prst="rect">
            <a:avLst/>
          </a:prstGeom>
          <a:solidFill>
            <a:srgbClr val="97AEA0">
              <a:alpha val="20000"/>
            </a:srgbClr>
          </a:solidFill>
        </p:spPr>
        <p:txBody>
          <a:bodyPr wrap="square" lIns="121920" tIns="60960" rIns="121920" bIns="60960" rtlCol="0">
            <a:noAutofit/>
          </a:bodyPr>
          <a:lstStyle/>
          <a:p>
            <a:pPr marL="285750" marR="0" lvl="0" indent="-285750" algn="l" defTabSz="914400" rtl="0" eaLnBrk="1" fontAlgn="auto" latinLnBrk="0" hangingPunct="1">
              <a:lnSpc>
                <a:spcPct val="95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Increase agility/flexibility and automation</a:t>
            </a:r>
          </a:p>
          <a:p>
            <a:pPr marL="285750" marR="0" lvl="0" indent="-285750" algn="l" defTabSz="914400" rtl="0" eaLnBrk="1" fontAlgn="auto" latinLnBrk="0" hangingPunct="1">
              <a:lnSpc>
                <a:spcPct val="95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Improve performance and scalability</a:t>
            </a:r>
          </a:p>
          <a:p>
            <a:pPr marL="285750" marR="0" lvl="0" indent="-285750" algn="l" defTabSz="914400" rtl="0" eaLnBrk="1" fontAlgn="auto" latinLnBrk="0" hangingPunct="1">
              <a:lnSpc>
                <a:spcPct val="95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Move to OPEX and pay for only what you use</a:t>
            </a:r>
          </a:p>
          <a:p>
            <a:pPr marL="285750" marR="0" lvl="0" indent="-285750" algn="l" defTabSz="914400" rtl="0" eaLnBrk="1" fontAlgn="auto" latinLnBrk="0" hangingPunct="1">
              <a:lnSpc>
                <a:spcPct val="95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Reduce overall costs</a:t>
            </a:r>
          </a:p>
          <a:p>
            <a:pPr marL="285750" marR="0" lvl="0" indent="-285750" algn="l" defTabSz="914400" rtl="0" eaLnBrk="1" fontAlgn="auto" latinLnBrk="0" hangingPunct="1">
              <a:lnSpc>
                <a:spcPct val="95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Improve security and availability</a:t>
            </a:r>
          </a:p>
          <a:p>
            <a:pPr marL="285750" marR="0" lvl="0" indent="-285750" algn="l" defTabSz="914400" rtl="0" eaLnBrk="1" fontAlgn="auto" latinLnBrk="0" hangingPunct="1">
              <a:lnSpc>
                <a:spcPct val="95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SaaS is the future</a:t>
            </a:r>
          </a:p>
          <a:p>
            <a:pPr marL="285750" marR="0" lvl="0" indent="-285750" algn="l" defTabSz="914400" rtl="0" eaLnBrk="1" fontAlgn="auto" latinLnBrk="0" hangingPunct="1">
              <a:lnSpc>
                <a:spcPct val="95000"/>
              </a:lnSpc>
              <a:spcBef>
                <a:spcPct val="0"/>
              </a:spcBef>
              <a:spcAft>
                <a:spcPts val="600"/>
              </a:spcAft>
              <a:buClrTx/>
              <a:buSzTx/>
              <a:buFont typeface="Arial" panose="020B0604020202020204" pitchFamily="34" charset="0"/>
              <a:buChar char="•"/>
              <a:defRPr/>
            </a:pPr>
            <a:endParaRPr kumimoji="0" lang="en-US" sz="1600" b="0" i="0" u="none" strike="noStrike" kern="0" cap="none" spc="0" normalizeH="0" baseline="0" noProof="0" dirty="0">
              <a:ln>
                <a:noFill/>
              </a:ln>
              <a:solidFill>
                <a:srgbClr val="312D2A"/>
              </a:solidFill>
              <a:effectLst/>
              <a:uLnTx/>
              <a:uFillTx/>
              <a:latin typeface="Open Sans Light"/>
              <a:ea typeface="+mn-ea"/>
              <a:cs typeface="+mn-cs"/>
            </a:endParaRPr>
          </a:p>
        </p:txBody>
      </p:sp>
      <p:sp>
        <p:nvSpPr>
          <p:cNvPr id="14" name="TextBox 13">
            <a:extLst>
              <a:ext uri="{FF2B5EF4-FFF2-40B4-BE49-F238E27FC236}">
                <a16:creationId xmlns:a16="http://schemas.microsoft.com/office/drawing/2014/main" id="{5C3C04B6-12C3-434B-A0E8-BEEC4A08A389}"/>
              </a:ext>
            </a:extLst>
          </p:cNvPr>
          <p:cNvSpPr txBox="1"/>
          <p:nvPr>
            <p:custDataLst>
              <p:tags r:id="rId6"/>
            </p:custDataLst>
          </p:nvPr>
        </p:nvSpPr>
        <p:spPr>
          <a:xfrm>
            <a:off x="6664845" y="1602713"/>
            <a:ext cx="4124878" cy="430887"/>
          </a:xfrm>
          <a:prstGeom prst="rect">
            <a:avLst/>
          </a:prstGeom>
          <a:solidFill>
            <a:srgbClr val="53737B"/>
          </a:solidFill>
        </p:spPr>
        <p:txBody>
          <a:bodyPr wrap="square" lIns="121920" tIns="60960" rIns="121920" bIns="60960" rtlCol="0" anchor="b" anchorCtr="0">
            <a:spAutoFit/>
          </a:bodyPr>
          <a:lstStyle/>
          <a:p>
            <a:pPr marL="0" marR="0" lvl="0" indent="0" algn="ctr" defTabSz="1219170" rtl="0" eaLnBrk="1" fontAlgn="auto" latinLnBrk="0" hangingPunct="1">
              <a:lnSpc>
                <a:spcPct val="100000"/>
              </a:lnSpc>
              <a:spcBef>
                <a:spcPct val="0"/>
              </a:spcBef>
              <a:spcAft>
                <a:spcPct val="0"/>
              </a:spcAft>
              <a:buClrTx/>
              <a:buSzTx/>
              <a:buFontTx/>
              <a:buNone/>
              <a:defRPr/>
            </a:pPr>
            <a:r>
              <a:rPr kumimoji="0" lang="en-US" sz="2000" b="0" i="0" u="none" strike="noStrike" kern="0" cap="none" spc="0" normalizeH="0" baseline="0" noProof="0" dirty="0" smtClean="0">
                <a:ln>
                  <a:noFill/>
                </a:ln>
                <a:solidFill>
                  <a:srgbClr val="FCFBFA"/>
                </a:solidFill>
                <a:effectLst/>
                <a:uLnTx/>
                <a:uFillTx/>
                <a:latin typeface="Open Sans Light"/>
                <a:ea typeface="+mn-ea"/>
                <a:cs typeface="+mn-cs"/>
              </a:rPr>
              <a:t>Custom/Legacy </a:t>
            </a:r>
            <a:r>
              <a:rPr kumimoji="0" lang="en-US" sz="2000" b="0" i="0" u="none" strike="noStrike" kern="0" cap="none" spc="0" normalizeH="0" baseline="0" noProof="0" dirty="0">
                <a:ln>
                  <a:noFill/>
                </a:ln>
                <a:solidFill>
                  <a:srgbClr val="FCFBFA"/>
                </a:solidFill>
                <a:effectLst/>
                <a:uLnTx/>
                <a:uFillTx/>
                <a:latin typeface="Open Sans Light"/>
                <a:ea typeface="+mn-ea"/>
                <a:cs typeface="+mn-cs"/>
              </a:rPr>
              <a:t>App Specific</a:t>
            </a:r>
          </a:p>
        </p:txBody>
      </p:sp>
      <p:sp>
        <p:nvSpPr>
          <p:cNvPr id="15" name="TextBox 14">
            <a:extLst>
              <a:ext uri="{FF2B5EF4-FFF2-40B4-BE49-F238E27FC236}">
                <a16:creationId xmlns:a16="http://schemas.microsoft.com/office/drawing/2014/main" id="{F6F04438-2C96-4CB2-ADD3-537F14A7C721}"/>
              </a:ext>
            </a:extLst>
          </p:cNvPr>
          <p:cNvSpPr txBox="1"/>
          <p:nvPr>
            <p:custDataLst>
              <p:tags r:id="rId7"/>
            </p:custDataLst>
          </p:nvPr>
        </p:nvSpPr>
        <p:spPr>
          <a:xfrm>
            <a:off x="6666627" y="2033599"/>
            <a:ext cx="4124879" cy="4114954"/>
          </a:xfrm>
          <a:prstGeom prst="rect">
            <a:avLst/>
          </a:prstGeom>
          <a:solidFill>
            <a:srgbClr val="53737B">
              <a:alpha val="20000"/>
            </a:srgbClr>
          </a:solidFill>
        </p:spPr>
        <p:txBody>
          <a:bodyPr wrap="square" lIns="121920" tIns="60960" rIns="121920" bIns="60960" rtlCol="0">
            <a:noAutofit/>
          </a:bodyPr>
          <a:lstStyle/>
          <a:p>
            <a:pPr marL="285750" marR="0" lvl="0" indent="-285750" algn="l" defTabSz="914400" rtl="0" eaLnBrk="1" fontAlgn="t" latinLnBrk="0" hangingPunct="1">
              <a:lnSpc>
                <a:spcPct val="100000"/>
              </a:lnSpc>
              <a:spcBef>
                <a:spcPct val="0"/>
              </a:spcBef>
              <a:spcAft>
                <a:spcPts val="600"/>
              </a:spcAft>
              <a:buClrTx/>
              <a:buSzTx/>
              <a:buFont typeface="Arial" panose="020B0604020202020204" pitchFamily="34" charset="0"/>
              <a:buChar char="•"/>
              <a:defRPr/>
            </a:pPr>
            <a:r>
              <a:rPr lang="en-US" dirty="0">
                <a:solidFill>
                  <a:srgbClr val="312D2A"/>
                </a:solidFill>
                <a:latin typeface="Oracle Sans"/>
              </a:rPr>
              <a:t>Modernize older applications</a:t>
            </a:r>
            <a:endParaRPr kumimoji="0" lang="en-US" b="0" i="0" u="none" strike="noStrike" kern="1200" cap="none" spc="0" normalizeH="0" baseline="0" noProof="0" dirty="0">
              <a:ln>
                <a:noFill/>
              </a:ln>
              <a:solidFill>
                <a:srgbClr val="312D2A"/>
              </a:solidFill>
              <a:effectLst/>
              <a:uLnTx/>
              <a:uFillTx/>
              <a:latin typeface="Oracle Sans"/>
            </a:endParaRPr>
          </a:p>
          <a:p>
            <a:pPr marL="285750" marR="0" lvl="0" indent="-285750" algn="l" defTabSz="914400" rtl="0" eaLnBrk="1" fontAlgn="t" latinLnBrk="0" hangingPunct="1">
              <a:lnSpc>
                <a:spcPct val="100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Better support frequent application changes</a:t>
            </a:r>
          </a:p>
          <a:p>
            <a:pPr marL="285750" marR="0" lvl="0" indent="-285750" algn="l" defTabSz="914400" rtl="0" eaLnBrk="1" fontAlgn="t" latinLnBrk="0" hangingPunct="1">
              <a:lnSpc>
                <a:spcPct val="100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Better integration to new or existing services</a:t>
            </a:r>
          </a:p>
          <a:p>
            <a:pPr marL="285750" marR="0" lvl="0" indent="-285750" algn="l" defTabSz="914400" rtl="0" eaLnBrk="1" fontAlgn="t" latinLnBrk="0" hangingPunct="1">
              <a:lnSpc>
                <a:spcPct val="100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Hosting provider problems</a:t>
            </a:r>
          </a:p>
          <a:p>
            <a:pPr marL="285750" marR="0" lvl="0" indent="-285750" algn="l" defTabSz="914400" rtl="0" eaLnBrk="1" fontAlgn="t" latinLnBrk="0" hangingPunct="1">
              <a:lnSpc>
                <a:spcPct val="100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Hardware infrastructure is aging</a:t>
            </a:r>
          </a:p>
          <a:p>
            <a:pPr marL="285750" marR="0" lvl="0" indent="-285750" algn="l" defTabSz="914400" rtl="0" eaLnBrk="1" fontAlgn="t" latinLnBrk="0" hangingPunct="1">
              <a:lnSpc>
                <a:spcPct val="100000"/>
              </a:lnSpc>
              <a:spcBef>
                <a:spcPct val="0"/>
              </a:spcBef>
              <a:spcAft>
                <a:spcPts val="600"/>
              </a:spcAft>
              <a:buClrTx/>
              <a:buSzTx/>
              <a:buFont typeface="Arial" panose="020B0604020202020204" pitchFamily="34" charset="0"/>
              <a:buChar char="•"/>
              <a:defRPr/>
            </a:pPr>
            <a:r>
              <a:rPr kumimoji="0" lang="en-US" b="0" i="0" u="none" strike="noStrike" kern="1200" cap="none" spc="0" normalizeH="0" baseline="0" noProof="0" dirty="0">
                <a:ln>
                  <a:noFill/>
                </a:ln>
                <a:solidFill>
                  <a:srgbClr val="312D2A"/>
                </a:solidFill>
                <a:effectLst/>
                <a:uLnTx/>
                <a:uFillTx/>
                <a:latin typeface="Oracle Sans"/>
                <a:ea typeface="+mn-ea"/>
                <a:cs typeface="+mn-cs"/>
              </a:rPr>
              <a:t>High admin costs</a:t>
            </a:r>
          </a:p>
        </p:txBody>
      </p:sp>
    </p:spTree>
    <p:extLst>
      <p:ext uri="{BB962C8B-B14F-4D97-AF65-F5344CB8AC3E}">
        <p14:creationId xmlns:p14="http://schemas.microsoft.com/office/powerpoint/2010/main" val="2949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0">
            <a:extLst>
              <a:ext uri="{FF2B5EF4-FFF2-40B4-BE49-F238E27FC236}">
                <a16:creationId xmlns:a16="http://schemas.microsoft.com/office/drawing/2014/main" id="{A236AA07-A3D7-73FE-E395-BCB986A4472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 y="264600"/>
            <a:ext cx="12192000" cy="6593400"/>
          </a:xfrm>
          <a:prstGeom prst="rect">
            <a:avLst/>
          </a:prstGeom>
        </p:spPr>
      </p:pic>
      <p:sp>
        <p:nvSpPr>
          <p:cNvPr id="4" name="Title 3">
            <a:extLst>
              <a:ext uri="{FF2B5EF4-FFF2-40B4-BE49-F238E27FC236}">
                <a16:creationId xmlns:a16="http://schemas.microsoft.com/office/drawing/2014/main" id="{31615713-9F57-4A7F-8B53-6ECEC683F4A2}"/>
              </a:ext>
            </a:extLst>
          </p:cNvPr>
          <p:cNvSpPr>
            <a:spLocks noGrp="1"/>
          </p:cNvSpPr>
          <p:nvPr>
            <p:ph type="title"/>
            <p:custDataLst>
              <p:tags r:id="rId1"/>
            </p:custDataLst>
          </p:nvPr>
        </p:nvSpPr>
        <p:spPr>
          <a:xfrm>
            <a:off x="769421" y="264600"/>
            <a:ext cx="10707625" cy="844095"/>
          </a:xfrm>
        </p:spPr>
        <p:txBody>
          <a:bodyPr/>
          <a:lstStyle/>
          <a:p>
            <a:r>
              <a:rPr lang="en-US" sz="3200" b="0" dirty="0">
                <a:solidFill>
                  <a:schemeClr val="bg1"/>
                </a:solidFill>
                <a:latin typeface="+mn-lt"/>
              </a:rPr>
              <a:t>Three Cloud Strategies for</a:t>
            </a:r>
            <a:r>
              <a:rPr lang="en-US" sz="3200" b="0" dirty="0">
                <a:solidFill>
                  <a:schemeClr val="bg1"/>
                </a:solidFill>
                <a:latin typeface="IBM Plex Sans" panose="020B0503050000000000" pitchFamily="34" charset="77"/>
                <a:ea typeface="Arial"/>
                <a:cs typeface="Arial"/>
                <a:sym typeface="Helvetica Neue"/>
              </a:rPr>
              <a:t> Migration/Modernization</a:t>
            </a:r>
            <a:endParaRPr lang="en-US" sz="3200" b="0" dirty="0">
              <a:solidFill>
                <a:schemeClr val="bg1"/>
              </a:solidFill>
              <a:latin typeface="+mn-lt"/>
            </a:endParaRPr>
          </a:p>
        </p:txBody>
      </p:sp>
      <p:sp>
        <p:nvSpPr>
          <p:cNvPr id="3" name="Slide Number Placeholder 2">
            <a:extLst>
              <a:ext uri="{FF2B5EF4-FFF2-40B4-BE49-F238E27FC236}">
                <a16:creationId xmlns:a16="http://schemas.microsoft.com/office/drawing/2014/main" id="{498549E1-4B62-4803-AC0C-D02277372E1D}"/>
              </a:ext>
            </a:extLst>
          </p:cNvPr>
          <p:cNvSpPr>
            <a:spLocks noGrp="1"/>
          </p:cNvSpPr>
          <p:nvPr>
            <p:ph type="sldNum" sz="quarter" idx="20"/>
            <p:custDataLst>
              <p:tags r:id="rId2"/>
            </p:custDataLst>
          </p:nvPr>
        </p:nvSpPr>
        <p:spPr>
          <a:xfrm>
            <a:off x="757515" y="6473580"/>
            <a:ext cx="386443" cy="365125"/>
          </a:xfrm>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C51EAA63-D034-42AE-91FA-B13B9518C7BE}"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ct val="0"/>
                </a:spcBef>
                <a:spcAft>
                  <a:spcPct val="0"/>
                </a:spcAft>
                <a:buClrTx/>
                <a:buSzTx/>
                <a:buFontTx/>
                <a:buNone/>
                <a:defRPr/>
              </a:pPr>
              <a:t>5</a:t>
            </a:fld>
            <a:endParaRPr kumimoji="0" lang="en-US" sz="1000" b="0" i="0" u="none" strike="noStrike" kern="1200" cap="none" spc="0" normalizeH="0" baseline="0" noProof="0">
              <a:ln>
                <a:noFill/>
              </a:ln>
              <a:solidFill>
                <a:srgbClr val="8B8580"/>
              </a:solidFill>
              <a:effectLst/>
              <a:uLnTx/>
              <a:uFillTx/>
              <a:latin typeface="Oracle Sans"/>
              <a:ea typeface="+mn-ea"/>
              <a:cs typeface="+mn-cs"/>
            </a:endParaRPr>
          </a:p>
        </p:txBody>
      </p:sp>
      <p:grpSp>
        <p:nvGrpSpPr>
          <p:cNvPr id="2" name="Group 1">
            <a:extLst>
              <a:ext uri="{FF2B5EF4-FFF2-40B4-BE49-F238E27FC236}">
                <a16:creationId xmlns:a16="http://schemas.microsoft.com/office/drawing/2014/main" id="{B3FDAA6F-BD7F-C84C-A303-8362D26FCCA9}"/>
              </a:ext>
            </a:extLst>
          </p:cNvPr>
          <p:cNvGrpSpPr/>
          <p:nvPr>
            <p:custDataLst>
              <p:tags r:id="rId3"/>
            </p:custDataLst>
          </p:nvPr>
        </p:nvGrpSpPr>
        <p:grpSpPr>
          <a:xfrm>
            <a:off x="542725" y="1307127"/>
            <a:ext cx="10632372" cy="5008388"/>
            <a:chOff x="542725" y="1307127"/>
            <a:chExt cx="10632372" cy="5008388"/>
          </a:xfrm>
        </p:grpSpPr>
        <p:sp>
          <p:nvSpPr>
            <p:cNvPr id="33" name="TextBox 32">
              <a:extLst>
                <a:ext uri="{FF2B5EF4-FFF2-40B4-BE49-F238E27FC236}">
                  <a16:creationId xmlns:a16="http://schemas.microsoft.com/office/drawing/2014/main" id="{11DC09D6-4619-4A8A-8E75-FE44F2165882}"/>
                </a:ext>
              </a:extLst>
            </p:cNvPr>
            <p:cNvSpPr txBox="1"/>
            <p:nvPr>
              <p:custDataLst>
                <p:tags r:id="rId5"/>
              </p:custDataLst>
            </p:nvPr>
          </p:nvSpPr>
          <p:spPr>
            <a:xfrm>
              <a:off x="542725" y="1883675"/>
              <a:ext cx="2687172" cy="414028"/>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800" b="1" i="0" u="none" strike="noStrike" kern="0" cap="none" spc="0" normalizeH="0" baseline="0" noProof="0" dirty="0">
                  <a:ln>
                    <a:noFill/>
                  </a:ln>
                  <a:solidFill>
                    <a:srgbClr val="FACD62"/>
                  </a:solidFill>
                  <a:effectLst/>
                  <a:uLnTx/>
                  <a:uFillTx/>
                  <a:latin typeface="Oracle Sans"/>
                  <a:ea typeface="+mn-ea"/>
                  <a:cs typeface="+mn-cs"/>
                </a:rPr>
                <a:t>Move application “As Is” / Update infrastructure</a:t>
              </a:r>
            </a:p>
          </p:txBody>
        </p:sp>
        <p:sp>
          <p:nvSpPr>
            <p:cNvPr id="35" name="TextBox 34">
              <a:extLst>
                <a:ext uri="{FF2B5EF4-FFF2-40B4-BE49-F238E27FC236}">
                  <a16:creationId xmlns:a16="http://schemas.microsoft.com/office/drawing/2014/main" id="{E91A6A97-EB4A-4077-9DF2-AFAB1FC54668}"/>
                </a:ext>
              </a:extLst>
            </p:cNvPr>
            <p:cNvSpPr txBox="1"/>
            <p:nvPr>
              <p:custDataLst>
                <p:tags r:id="rId6"/>
              </p:custDataLst>
            </p:nvPr>
          </p:nvSpPr>
          <p:spPr>
            <a:xfrm>
              <a:off x="4282547" y="1893516"/>
              <a:ext cx="2895117" cy="343299"/>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800" b="1" i="0" u="none" strike="noStrike" kern="0" cap="none" spc="0" normalizeH="0" baseline="0" noProof="0" dirty="0">
                  <a:ln>
                    <a:noFill/>
                  </a:ln>
                  <a:solidFill>
                    <a:srgbClr val="FACD62"/>
                  </a:solidFill>
                  <a:effectLst/>
                  <a:uLnTx/>
                  <a:uFillTx/>
                  <a:latin typeface="Oracle Sans"/>
                  <a:ea typeface="+mn-ea"/>
                  <a:cs typeface="+mn-cs"/>
                </a:rPr>
                <a:t>Upgrade software / increase automation</a:t>
              </a:r>
            </a:p>
          </p:txBody>
        </p:sp>
        <p:sp>
          <p:nvSpPr>
            <p:cNvPr id="39" name="TextBox 38">
              <a:extLst>
                <a:ext uri="{FF2B5EF4-FFF2-40B4-BE49-F238E27FC236}">
                  <a16:creationId xmlns:a16="http://schemas.microsoft.com/office/drawing/2014/main" id="{8634589E-D6FE-4222-A8BE-2A90362D56DA}"/>
                </a:ext>
              </a:extLst>
            </p:cNvPr>
            <p:cNvSpPr txBox="1"/>
            <p:nvPr>
              <p:custDataLst>
                <p:tags r:id="rId7"/>
              </p:custDataLst>
            </p:nvPr>
          </p:nvSpPr>
          <p:spPr>
            <a:xfrm>
              <a:off x="7739279" y="1873242"/>
              <a:ext cx="3211874" cy="424461"/>
            </a:xfrm>
            <a:prstGeom prst="rect">
              <a:avLst/>
            </a:prstGeom>
            <a:noFill/>
          </p:spPr>
          <p:txBody>
            <a:bodyPr wrap="square" lIns="0" tIns="0" rIns="0" bIns="0" rtlCol="0">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1800" b="1" i="0" u="none" strike="noStrike" kern="0" cap="none" spc="0" normalizeH="0" baseline="0" noProof="0" dirty="0">
                  <a:ln>
                    <a:noFill/>
                  </a:ln>
                  <a:solidFill>
                    <a:srgbClr val="FACD62"/>
                  </a:solidFill>
                  <a:effectLst/>
                  <a:uLnTx/>
                  <a:uFillTx/>
                  <a:latin typeface="Oracle Sans"/>
                  <a:ea typeface="+mn-ea"/>
                  <a:cs typeface="+mn-cs"/>
                </a:rPr>
                <a:t>Shift to New Technology or </a:t>
              </a:r>
              <a:br>
                <a:rPr kumimoji="0" lang="en-US" sz="1800" b="1" i="0" u="none" strike="noStrike" kern="0" cap="none" spc="0" normalizeH="0" baseline="0" noProof="0" dirty="0">
                  <a:ln>
                    <a:noFill/>
                  </a:ln>
                  <a:solidFill>
                    <a:srgbClr val="FACD62"/>
                  </a:solidFill>
                  <a:effectLst/>
                  <a:uLnTx/>
                  <a:uFillTx/>
                  <a:latin typeface="Oracle Sans"/>
                  <a:ea typeface="+mn-ea"/>
                  <a:cs typeface="+mn-cs"/>
                </a:rPr>
              </a:br>
              <a:r>
                <a:rPr kumimoji="0" lang="en-US" sz="1800" b="1" i="0" u="none" strike="noStrike" kern="0" cap="none" spc="0" normalizeH="0" baseline="0" noProof="0" dirty="0">
                  <a:ln>
                    <a:noFill/>
                  </a:ln>
                  <a:solidFill>
                    <a:srgbClr val="FACD62"/>
                  </a:solidFill>
                  <a:effectLst/>
                  <a:uLnTx/>
                  <a:uFillTx/>
                  <a:latin typeface="Oracle Sans"/>
                  <a:ea typeface="+mn-ea"/>
                  <a:cs typeface="+mn-cs"/>
                </a:rPr>
                <a:t>Add Functionality</a:t>
              </a:r>
            </a:p>
          </p:txBody>
        </p:sp>
        <p:sp>
          <p:nvSpPr>
            <p:cNvPr id="43" name="TextBox 42">
              <a:extLst>
                <a:ext uri="{FF2B5EF4-FFF2-40B4-BE49-F238E27FC236}">
                  <a16:creationId xmlns:a16="http://schemas.microsoft.com/office/drawing/2014/main" id="{1A35EDCB-83C0-45EA-BD38-31A366635242}"/>
                </a:ext>
              </a:extLst>
            </p:cNvPr>
            <p:cNvSpPr txBox="1"/>
            <p:nvPr>
              <p:custDataLst>
                <p:tags r:id="rId8"/>
              </p:custDataLst>
            </p:nvPr>
          </p:nvSpPr>
          <p:spPr>
            <a:xfrm>
              <a:off x="1342120" y="1323279"/>
              <a:ext cx="10038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1" i="0" u="none" strike="noStrike" kern="0" cap="none" spc="0" normalizeH="0" baseline="0" noProof="0" dirty="0">
                  <a:ln>
                    <a:noFill/>
                  </a:ln>
                  <a:solidFill>
                    <a:schemeClr val="bg1"/>
                  </a:solidFill>
                  <a:effectLst/>
                  <a:uLnTx/>
                  <a:uFillTx/>
                  <a:latin typeface="Oracle Sans"/>
                  <a:ea typeface="+mn-ea"/>
                  <a:cs typeface="+mn-cs"/>
                </a:rPr>
                <a:t>Move</a:t>
              </a:r>
            </a:p>
          </p:txBody>
        </p:sp>
        <p:sp>
          <p:nvSpPr>
            <p:cNvPr id="44" name="TextBox 43">
              <a:extLst>
                <a:ext uri="{FF2B5EF4-FFF2-40B4-BE49-F238E27FC236}">
                  <a16:creationId xmlns:a16="http://schemas.microsoft.com/office/drawing/2014/main" id="{BDBB3C1C-63D2-4D54-B924-EA704574476E}"/>
                </a:ext>
              </a:extLst>
            </p:cNvPr>
            <p:cNvSpPr txBox="1"/>
            <p:nvPr>
              <p:custDataLst>
                <p:tags r:id="rId9"/>
              </p:custDataLst>
            </p:nvPr>
          </p:nvSpPr>
          <p:spPr>
            <a:xfrm>
              <a:off x="4978082" y="1323279"/>
              <a:ext cx="141096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1" i="0" u="none" strike="noStrike" kern="0" cap="none" spc="0" normalizeH="0" baseline="0" noProof="0" dirty="0">
                  <a:ln>
                    <a:noFill/>
                  </a:ln>
                  <a:solidFill>
                    <a:schemeClr val="bg1"/>
                  </a:solidFill>
                  <a:effectLst/>
                  <a:uLnTx/>
                  <a:uFillTx/>
                  <a:latin typeface="Oracle Sans"/>
                  <a:ea typeface="+mn-ea"/>
                  <a:cs typeface="+mn-cs"/>
                </a:rPr>
                <a:t>Improve</a:t>
              </a:r>
            </a:p>
          </p:txBody>
        </p:sp>
        <p:sp>
          <p:nvSpPr>
            <p:cNvPr id="46" name="TextBox 45">
              <a:extLst>
                <a:ext uri="{FF2B5EF4-FFF2-40B4-BE49-F238E27FC236}">
                  <a16:creationId xmlns:a16="http://schemas.microsoft.com/office/drawing/2014/main" id="{3C702641-008B-4D41-8360-94C3965B2097}"/>
                </a:ext>
              </a:extLst>
            </p:cNvPr>
            <p:cNvSpPr txBox="1"/>
            <p:nvPr>
              <p:custDataLst>
                <p:tags r:id="rId10"/>
              </p:custDataLst>
            </p:nvPr>
          </p:nvSpPr>
          <p:spPr>
            <a:xfrm>
              <a:off x="7986175" y="1307127"/>
              <a:ext cx="286488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400" b="1" i="0" u="none" strike="noStrike" kern="0" cap="none" spc="0" normalizeH="0" baseline="0" noProof="0" dirty="0">
                  <a:ln>
                    <a:noFill/>
                  </a:ln>
                  <a:solidFill>
                    <a:schemeClr val="bg1"/>
                  </a:solidFill>
                  <a:effectLst/>
                  <a:uLnTx/>
                  <a:uFillTx/>
                  <a:latin typeface="Oracle Sans"/>
                  <a:ea typeface="+mn-ea"/>
                  <a:cs typeface="+mn-cs"/>
                </a:rPr>
                <a:t>Modernize or New</a:t>
              </a:r>
            </a:p>
          </p:txBody>
        </p:sp>
        <p:sp>
          <p:nvSpPr>
            <p:cNvPr id="6" name="TextBox 5">
              <a:extLst>
                <a:ext uri="{FF2B5EF4-FFF2-40B4-BE49-F238E27FC236}">
                  <a16:creationId xmlns:a16="http://schemas.microsoft.com/office/drawing/2014/main" id="{87F47C58-D6EB-46F8-A0A6-EDA3079FDF42}"/>
                </a:ext>
              </a:extLst>
            </p:cNvPr>
            <p:cNvSpPr txBox="1"/>
            <p:nvPr>
              <p:custDataLst>
                <p:tags r:id="rId11"/>
              </p:custDataLst>
            </p:nvPr>
          </p:nvSpPr>
          <p:spPr>
            <a:xfrm>
              <a:off x="624840" y="2624166"/>
              <a:ext cx="2426049" cy="2585323"/>
            </a:xfrm>
            <a:prstGeom prst="rect">
              <a:avLst/>
            </a:prstGeom>
            <a:noFill/>
          </p:spPr>
          <p:txBody>
            <a:bodyPr wrap="squar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Move complete VMs</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to the cloud </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(e.g., KVM,</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VMware)</a:t>
              </a:r>
            </a:p>
            <a:p>
              <a:pPr marL="0" marR="0" lvl="0" indent="0" algn="ctr" defTabSz="914400" rtl="0" eaLnBrk="1" fontAlgn="auto" latinLnBrk="0" hangingPunct="1">
                <a:lnSpc>
                  <a:spcPct val="100000"/>
                </a:lnSpc>
                <a:spcBef>
                  <a:spcPct val="0"/>
                </a:spcBef>
                <a:spcAft>
                  <a:spcPct val="0"/>
                </a:spcAft>
                <a:buClrTx/>
                <a:buSzTx/>
                <a:buFontTx/>
                <a:buNone/>
                <a:defRPr/>
              </a:pPr>
              <a:endParaRPr lang="en-US" i="1" dirty="0">
                <a:solidFill>
                  <a:srgbClr val="312D2A"/>
                </a:solidFill>
                <a:latin typeface="Oracle Sans Light" panose="020B0403020204020204" pitchFamily="34" charset="0"/>
                <a:cs typeface="Oracle Sans Light" panose="020B0403020204020204" pitchFamily="34" charset="0"/>
              </a:endParaRP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Consolidate compute, storage, databases</a:t>
              </a:r>
            </a:p>
            <a:p>
              <a:pPr marL="0" marR="0" lvl="0" indent="0" algn="ctr" defTabSz="914400" rtl="0" eaLnBrk="1" fontAlgn="auto" latinLnBrk="0" hangingPunct="1">
                <a:lnSpc>
                  <a:spcPct val="100000"/>
                </a:lnSpc>
                <a:spcBef>
                  <a:spcPct val="0"/>
                </a:spcBef>
                <a:spcAft>
                  <a:spcPct val="0"/>
                </a:spcAft>
                <a:buClrTx/>
                <a:buSzTx/>
                <a:buFontTx/>
                <a:buNone/>
                <a:defRPr/>
              </a:pPr>
              <a:endParaRPr lang="en-US" i="1" dirty="0">
                <a:solidFill>
                  <a:srgbClr val="312D2A"/>
                </a:solidFill>
                <a:latin typeface="Oracle Sans Light" panose="020B0403020204020204" pitchFamily="34" charset="0"/>
                <a:cs typeface="Oracle Sans Light" panose="020B0403020204020204" pitchFamily="34" charset="0"/>
              </a:endParaRPr>
            </a:p>
            <a:p>
              <a:pPr marL="0" marR="0" lvl="0" indent="0" algn="ctr" defTabSz="914400" rtl="0" eaLnBrk="1" fontAlgn="auto" latinLnBrk="0" hangingPunct="1">
                <a:lnSpc>
                  <a:spcPct val="100000"/>
                </a:lnSpc>
                <a:spcBef>
                  <a:spcPct val="0"/>
                </a:spcBef>
                <a:spcAft>
                  <a:spcPct val="0"/>
                </a:spcAft>
                <a:buClrTx/>
                <a:buSzTx/>
                <a:buFontTx/>
                <a:buNone/>
                <a:defRPr/>
              </a:pPr>
              <a:r>
                <a:rPr lang="en-US" i="1" dirty="0">
                  <a:solidFill>
                    <a:srgbClr val="312D2A"/>
                  </a:solidFill>
                  <a:latin typeface="Oracle Sans Light" panose="020B0403020204020204" pitchFamily="34" charset="0"/>
                  <a:cs typeface="Oracle Sans Light" panose="020B0403020204020204" pitchFamily="34" charset="0"/>
                </a:rPr>
                <a:t>Use Flex infrastructure</a:t>
              </a:r>
              <a:endPar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cs typeface="Oracle Sans Light" panose="020B0403020204020204" pitchFamily="34" charset="0"/>
              </a:endParaRPr>
            </a:p>
          </p:txBody>
        </p:sp>
        <p:sp>
          <p:nvSpPr>
            <p:cNvPr id="26" name="TextBox 25">
              <a:extLst>
                <a:ext uri="{FF2B5EF4-FFF2-40B4-BE49-F238E27FC236}">
                  <a16:creationId xmlns:a16="http://schemas.microsoft.com/office/drawing/2014/main" id="{2D7239DA-1828-4738-968E-5192DD548A8C}"/>
                </a:ext>
              </a:extLst>
            </p:cNvPr>
            <p:cNvSpPr txBox="1"/>
            <p:nvPr>
              <p:custDataLst>
                <p:tags r:id="rId12"/>
              </p:custDataLst>
            </p:nvPr>
          </p:nvSpPr>
          <p:spPr>
            <a:xfrm>
              <a:off x="3936703" y="2625432"/>
              <a:ext cx="3467552" cy="1754326"/>
            </a:xfrm>
            <a:prstGeom prst="rect">
              <a:avLst/>
            </a:prstGeom>
            <a:noFill/>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Improve by updating</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architecture to add performance,</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security, add</a:t>
              </a:r>
              <a:r>
                <a:rPr lang="en-US" i="1" dirty="0">
                  <a:solidFill>
                    <a:srgbClr val="312D2A"/>
                  </a:solidFill>
                  <a:latin typeface="Oracle Sans Light" panose="020B0403020204020204" pitchFamily="34" charset="0"/>
                  <a:cs typeface="Oracle Sans Light" panose="020B0403020204020204" pitchFamily="34" charset="0"/>
                </a:rPr>
                <a:t> </a:t>
              </a: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automation, </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leverage managed services, </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Autonomous DB, </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upgrade software</a:t>
              </a:r>
            </a:p>
          </p:txBody>
        </p:sp>
        <p:sp>
          <p:nvSpPr>
            <p:cNvPr id="27" name="TextBox 26">
              <a:extLst>
                <a:ext uri="{FF2B5EF4-FFF2-40B4-BE49-F238E27FC236}">
                  <a16:creationId xmlns:a16="http://schemas.microsoft.com/office/drawing/2014/main" id="{89B80980-5FE8-49B6-A183-2AC2AF2381B9}"/>
                </a:ext>
              </a:extLst>
            </p:cNvPr>
            <p:cNvSpPr txBox="1"/>
            <p:nvPr>
              <p:custDataLst>
                <p:tags r:id="rId13"/>
              </p:custDataLst>
            </p:nvPr>
          </p:nvSpPr>
          <p:spPr>
            <a:xfrm>
              <a:off x="7662149" y="2624166"/>
              <a:ext cx="3512948" cy="1754326"/>
            </a:xfrm>
            <a:prstGeom prst="rect">
              <a:avLst/>
            </a:prstGeom>
            <a:noFill/>
          </p:spPr>
          <p:txBody>
            <a:bodyPr wrap="none" rtlCol="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Move and rewrite to containerize </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with Docker and</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Kubernetes, run on Oracle</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Container Engine, App Dev</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in the cloud, add new </a:t>
              </a:r>
              <a:b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br>
              <a:r>
                <a:rPr kumimoji="0" lang="en-US" sz="1800" b="0" i="1" u="none" strike="noStrike" kern="1200" cap="none" spc="0" normalizeH="0" baseline="0" noProof="0" dirty="0">
                  <a:ln>
                    <a:noFill/>
                  </a:ln>
                  <a:solidFill>
                    <a:srgbClr val="312D2A"/>
                  </a:solidFill>
                  <a:effectLst/>
                  <a:uLnTx/>
                  <a:uFillTx/>
                  <a:latin typeface="Oracle Sans Light" panose="020B0403020204020204" pitchFamily="34" charset="0"/>
                  <a:ea typeface="+mn-ea"/>
                  <a:cs typeface="Oracle Sans Light" panose="020B0403020204020204" pitchFamily="34" charset="0"/>
                </a:rPr>
                <a:t>functionality like mobile, ML</a:t>
              </a:r>
            </a:p>
          </p:txBody>
        </p:sp>
        <p:sp>
          <p:nvSpPr>
            <p:cNvPr id="22" name="Rectangle 21">
              <a:extLst>
                <a:ext uri="{FF2B5EF4-FFF2-40B4-BE49-F238E27FC236}">
                  <a16:creationId xmlns:a16="http://schemas.microsoft.com/office/drawing/2014/main" id="{75468057-A9A0-2D4E-94E3-5D51586A67E0}"/>
                </a:ext>
              </a:extLst>
            </p:cNvPr>
            <p:cNvSpPr/>
            <p:nvPr>
              <p:custDataLst>
                <p:tags r:id="rId14"/>
              </p:custDataLst>
            </p:nvPr>
          </p:nvSpPr>
          <p:spPr>
            <a:xfrm>
              <a:off x="897615" y="5858315"/>
              <a:ext cx="1977390" cy="457200"/>
            </a:xfrm>
            <a:prstGeom prst="rect">
              <a:avLst/>
            </a:prstGeom>
            <a:solidFill>
              <a:schemeClr val="accent3">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err="1">
                  <a:ln>
                    <a:noFill/>
                  </a:ln>
                  <a:solidFill>
                    <a:srgbClr val="312D2A"/>
                  </a:solidFill>
                  <a:effectLst/>
                  <a:uLnTx/>
                  <a:uFillTx/>
                  <a:latin typeface="Oracle Sans"/>
                  <a:ea typeface="+mn-ea"/>
                  <a:cs typeface="+mn-cs"/>
                </a:rPr>
                <a:t>Rehost</a:t>
              </a:r>
              <a:endParaRPr kumimoji="0" lang="en-US" sz="1800" b="0" i="0" u="none" strike="noStrike" kern="1200" cap="none" spc="0" normalizeH="0" baseline="0" noProof="0" dirty="0">
                <a:ln>
                  <a:noFill/>
                </a:ln>
                <a:solidFill>
                  <a:srgbClr val="312D2A"/>
                </a:solidFill>
                <a:effectLst/>
                <a:uLnTx/>
                <a:uFillTx/>
                <a:latin typeface="Oracle Sans"/>
                <a:ea typeface="+mn-ea"/>
                <a:cs typeface="+mn-cs"/>
              </a:endParaRPr>
            </a:p>
          </p:txBody>
        </p:sp>
        <p:sp>
          <p:nvSpPr>
            <p:cNvPr id="23" name="Rectangle 22">
              <a:extLst>
                <a:ext uri="{FF2B5EF4-FFF2-40B4-BE49-F238E27FC236}">
                  <a16:creationId xmlns:a16="http://schemas.microsoft.com/office/drawing/2014/main" id="{60A6E248-E740-644A-B9E9-8D4A13B577C4}"/>
                </a:ext>
              </a:extLst>
            </p:cNvPr>
            <p:cNvSpPr/>
            <p:nvPr>
              <p:custDataLst>
                <p:tags r:id="rId15"/>
              </p:custDataLst>
            </p:nvPr>
          </p:nvSpPr>
          <p:spPr>
            <a:xfrm>
              <a:off x="8121113" y="5858315"/>
              <a:ext cx="1977390" cy="457200"/>
            </a:xfrm>
            <a:prstGeom prst="rect">
              <a:avLst/>
            </a:prstGeom>
            <a:solidFill>
              <a:schemeClr val="accent3">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312D2A"/>
                  </a:solidFill>
                  <a:effectLst/>
                  <a:uLnTx/>
                  <a:uFillTx/>
                  <a:latin typeface="Oracle Sans"/>
                  <a:ea typeface="+mn-ea"/>
                  <a:cs typeface="+mn-cs"/>
                </a:rPr>
                <a:t>Refactor</a:t>
              </a:r>
            </a:p>
          </p:txBody>
        </p:sp>
        <p:sp>
          <p:nvSpPr>
            <p:cNvPr id="24" name="Rectangle 23">
              <a:extLst>
                <a:ext uri="{FF2B5EF4-FFF2-40B4-BE49-F238E27FC236}">
                  <a16:creationId xmlns:a16="http://schemas.microsoft.com/office/drawing/2014/main" id="{5DFCDC15-547B-1B42-82DF-8AACB2D32CCD}"/>
                </a:ext>
              </a:extLst>
            </p:cNvPr>
            <p:cNvSpPr/>
            <p:nvPr>
              <p:custDataLst>
                <p:tags r:id="rId16"/>
              </p:custDataLst>
            </p:nvPr>
          </p:nvSpPr>
          <p:spPr>
            <a:xfrm>
              <a:off x="4741410" y="5858315"/>
              <a:ext cx="1977390" cy="457200"/>
            </a:xfrm>
            <a:prstGeom prst="rect">
              <a:avLst/>
            </a:prstGeom>
            <a:solidFill>
              <a:schemeClr val="accent3">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0" i="0" u="none" strike="noStrike" kern="1200" cap="none" spc="0" normalizeH="0" baseline="0" noProof="0" dirty="0" err="1">
                  <a:ln>
                    <a:noFill/>
                  </a:ln>
                  <a:solidFill>
                    <a:srgbClr val="312D2A"/>
                  </a:solidFill>
                  <a:effectLst/>
                  <a:uLnTx/>
                  <a:uFillTx/>
                  <a:latin typeface="Oracle Sans"/>
                  <a:ea typeface="+mn-ea"/>
                  <a:cs typeface="+mn-cs"/>
                </a:rPr>
                <a:t>Replatform</a:t>
              </a:r>
              <a:endParaRPr kumimoji="0" lang="en-US" sz="1800" b="0" i="0" u="none" strike="noStrike" kern="1200" cap="none" spc="0" normalizeH="0" baseline="0" noProof="0" dirty="0">
                <a:ln>
                  <a:noFill/>
                </a:ln>
                <a:solidFill>
                  <a:srgbClr val="312D2A"/>
                </a:solidFill>
                <a:effectLst/>
                <a:uLnTx/>
                <a:uFillTx/>
                <a:latin typeface="Oracle Sans"/>
                <a:ea typeface="+mn-ea"/>
                <a:cs typeface="+mn-cs"/>
              </a:endParaRPr>
            </a:p>
          </p:txBody>
        </p:sp>
      </p:grpSp>
      <p:sp>
        <p:nvSpPr>
          <p:cNvPr id="7" name="Footer Placeholder 6">
            <a:extLst>
              <a:ext uri="{FF2B5EF4-FFF2-40B4-BE49-F238E27FC236}">
                <a16:creationId xmlns:a16="http://schemas.microsoft.com/office/drawing/2014/main" id="{E91D3E41-5C5F-474E-8DD0-0B4BCF5A3F8F}"/>
              </a:ext>
            </a:extLst>
          </p:cNvPr>
          <p:cNvSpPr>
            <a:spLocks noGrp="1"/>
          </p:cNvSpPr>
          <p:nvPr>
            <p:ph type="ftr" sz="quarter" idx="19"/>
            <p:custDataLst>
              <p:tags r:id="rId4"/>
            </p:custDataLst>
          </p:nvPr>
        </p:nvSpPr>
        <p:spPr>
          <a:xfrm>
            <a:off x="1143958" y="6492875"/>
            <a:ext cx="5745379" cy="365125"/>
          </a:xfrm>
        </p:spPr>
        <p:txBody>
          <a:bodyPr/>
          <a:lstStyle/>
          <a:p>
            <a:r>
              <a:rPr lang="en-US" dirty="0" smtClean="0"/>
              <a:t>Copyright © 2023, </a:t>
            </a:r>
            <a:r>
              <a:rPr lang="en-US" dirty="0"/>
              <a:t>Oracle and/or its affiliates. All rights reserved</a:t>
            </a:r>
          </a:p>
        </p:txBody>
      </p:sp>
    </p:spTree>
    <p:extLst>
      <p:ext uri="{BB962C8B-B14F-4D97-AF65-F5344CB8AC3E}">
        <p14:creationId xmlns:p14="http://schemas.microsoft.com/office/powerpoint/2010/main" val="325487761"/>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xmlns:p15="http://schemas.microsoft.com/office/powerpoint/2012/main">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0">
            <a:extLst>
              <a:ext uri="{FF2B5EF4-FFF2-40B4-BE49-F238E27FC236}">
                <a16:creationId xmlns:a16="http://schemas.microsoft.com/office/drawing/2014/main" id="{A236AA07-A3D7-73FE-E395-BCB986A4472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257174"/>
            <a:ext cx="12192000" cy="6600825"/>
          </a:xfrm>
          <a:prstGeom prst="rect">
            <a:avLst/>
          </a:prstGeom>
        </p:spPr>
      </p:pic>
      <p:sp>
        <p:nvSpPr>
          <p:cNvPr id="18" name="Rectangle 17">
            <a:extLst>
              <a:ext uri="{FF2B5EF4-FFF2-40B4-BE49-F238E27FC236}">
                <a16:creationId xmlns:a16="http://schemas.microsoft.com/office/drawing/2014/main" id="{06F29AB0-FBBE-4474-888B-59F20BBE01FE}"/>
              </a:ext>
            </a:extLst>
          </p:cNvPr>
          <p:cNvSpPr/>
          <p:nvPr>
            <p:custDataLst>
              <p:tags r:id="rId1"/>
            </p:custDataLst>
          </p:nvPr>
        </p:nvSpPr>
        <p:spPr>
          <a:xfrm>
            <a:off x="0" y="3827060"/>
            <a:ext cx="12192000" cy="492125"/>
          </a:xfrm>
          <a:prstGeom prst="rect">
            <a:avLst/>
          </a:prstGeom>
          <a:solidFill>
            <a:srgbClr val="89B2B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838A95-B19A-4081-A360-BA12AE532080}"/>
              </a:ext>
            </a:extLst>
          </p:cNvPr>
          <p:cNvSpPr/>
          <p:nvPr>
            <p:custDataLst>
              <p:tags r:id="rId2"/>
            </p:custDataLst>
          </p:nvPr>
        </p:nvSpPr>
        <p:spPr>
          <a:xfrm>
            <a:off x="0" y="3250179"/>
            <a:ext cx="12192000" cy="492125"/>
          </a:xfrm>
          <a:prstGeom prst="rect">
            <a:avLst/>
          </a:prstGeom>
          <a:solidFill>
            <a:srgbClr val="AEA8A2">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917FC7C-477C-C845-B7C5-EDB843A66E2C}"/>
              </a:ext>
            </a:extLst>
          </p:cNvPr>
          <p:cNvSpPr>
            <a:spLocks noGrp="1"/>
          </p:cNvSpPr>
          <p:nvPr>
            <p:ph type="body" sz="quarter" idx="11"/>
            <p:custDataLst>
              <p:tags r:id="rId3"/>
            </p:custDataLst>
          </p:nvPr>
        </p:nvSpPr>
        <p:spPr>
          <a:xfrm>
            <a:off x="556285" y="1108767"/>
            <a:ext cx="10671048" cy="330540"/>
          </a:xfrm>
        </p:spPr>
        <p:txBody>
          <a:bodyPr/>
          <a:lstStyle/>
          <a:p>
            <a:r>
              <a:rPr lang="en-US" dirty="0">
                <a:solidFill>
                  <a:srgbClr val="FCFBFA"/>
                </a:solidFill>
              </a:rPr>
              <a:t>Leveraging Managed services, unique infrastructure and automation </a:t>
            </a:r>
          </a:p>
        </p:txBody>
      </p:sp>
      <p:sp>
        <p:nvSpPr>
          <p:cNvPr id="3" name="Slide Number Placeholder 2">
            <a:extLst>
              <a:ext uri="{FF2B5EF4-FFF2-40B4-BE49-F238E27FC236}">
                <a16:creationId xmlns:a16="http://schemas.microsoft.com/office/drawing/2014/main" id="{EDA6044A-F6AE-47BB-A600-DF69737889CA}"/>
              </a:ext>
            </a:extLst>
          </p:cNvPr>
          <p:cNvSpPr>
            <a:spLocks noGrp="1"/>
          </p:cNvSpPr>
          <p:nvPr>
            <p:ph type="sldNum" sz="quarter" idx="4"/>
            <p:custDataLst>
              <p:tags r:id="rId4"/>
            </p:custDataLst>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t>6</a:t>
            </a:fld>
            <a:endParaRPr lang="en-US"/>
          </a:p>
        </p:txBody>
      </p:sp>
      <p:sp>
        <p:nvSpPr>
          <p:cNvPr id="4" name="Footer Placeholder 3">
            <a:extLst>
              <a:ext uri="{FF2B5EF4-FFF2-40B4-BE49-F238E27FC236}">
                <a16:creationId xmlns:a16="http://schemas.microsoft.com/office/drawing/2014/main" id="{D983E817-0187-4D54-B118-EB247CA8B2E5}"/>
              </a:ext>
            </a:extLst>
          </p:cNvPr>
          <p:cNvSpPr>
            <a:spLocks noGrp="1"/>
          </p:cNvSpPr>
          <p:nvPr>
            <p:ph type="ftr" sz="quarter" idx="3"/>
            <p:custDataLst>
              <p:tags r:id="rId5"/>
            </p:custDataLst>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 2023, </a:t>
            </a:r>
            <a:r>
              <a:rPr lang="en-US" dirty="0"/>
              <a:t>Oracle and/or its affiliates. All rights reserved</a:t>
            </a:r>
          </a:p>
        </p:txBody>
      </p:sp>
      <p:sp>
        <p:nvSpPr>
          <p:cNvPr id="8" name="Rectangle 7">
            <a:extLst>
              <a:ext uri="{FF2B5EF4-FFF2-40B4-BE49-F238E27FC236}">
                <a16:creationId xmlns:a16="http://schemas.microsoft.com/office/drawing/2014/main" id="{7FC73EC3-7FE5-42A0-8532-0AAE80020A40}"/>
              </a:ext>
            </a:extLst>
          </p:cNvPr>
          <p:cNvSpPr/>
          <p:nvPr>
            <p:custDataLst>
              <p:tags r:id="rId6"/>
            </p:custDataLst>
          </p:nvPr>
        </p:nvSpPr>
        <p:spPr>
          <a:xfrm>
            <a:off x="2183604" y="1749102"/>
            <a:ext cx="3499605" cy="4366653"/>
          </a:xfrm>
          <a:prstGeom prst="rect">
            <a:avLst/>
          </a:prstGeom>
          <a:solidFill>
            <a:srgbClr val="FFFE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a:p>
        </p:txBody>
      </p:sp>
      <p:sp>
        <p:nvSpPr>
          <p:cNvPr id="14" name="Rectangle 13">
            <a:extLst>
              <a:ext uri="{FF2B5EF4-FFF2-40B4-BE49-F238E27FC236}">
                <a16:creationId xmlns:a16="http://schemas.microsoft.com/office/drawing/2014/main" id="{6F49A6B5-E61F-4775-B24F-C19A20D65EFC}"/>
              </a:ext>
            </a:extLst>
          </p:cNvPr>
          <p:cNvSpPr/>
          <p:nvPr>
            <p:custDataLst>
              <p:tags r:id="rId7"/>
            </p:custDataLst>
          </p:nvPr>
        </p:nvSpPr>
        <p:spPr>
          <a:xfrm>
            <a:off x="5964482" y="1749102"/>
            <a:ext cx="3505809" cy="4366653"/>
          </a:xfrm>
          <a:prstGeom prst="rect">
            <a:avLst/>
          </a:prstGeom>
          <a:solidFill>
            <a:srgbClr val="FFFE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18DAC55-95F7-43DA-8990-67B1C1D25E2D}"/>
              </a:ext>
            </a:extLst>
          </p:cNvPr>
          <p:cNvSpPr txBox="1"/>
          <p:nvPr>
            <p:custDataLst>
              <p:tags r:id="rId8"/>
            </p:custDataLst>
          </p:nvPr>
        </p:nvSpPr>
        <p:spPr>
          <a:xfrm>
            <a:off x="2177670" y="1925906"/>
            <a:ext cx="3353839" cy="369332"/>
          </a:xfrm>
          <a:prstGeom prst="rect">
            <a:avLst/>
          </a:prstGeom>
          <a:noFill/>
        </p:spPr>
        <p:txBody>
          <a:bodyPr wrap="square" rtlCol="0">
            <a:spAutoFit/>
          </a:bodyPr>
          <a:lstStyle/>
          <a:p>
            <a:pPr algn="ctr"/>
            <a:r>
              <a:rPr lang="en-US" b="1" dirty="0" smtClean="0">
                <a:solidFill>
                  <a:srgbClr val="41817E"/>
                </a:solidFill>
                <a:latin typeface="Oracle Sans" panose="020B0503020204020204" pitchFamily="34" charset="0"/>
                <a:cs typeface="Oracle Sans" panose="020B0503020204020204" pitchFamily="34" charset="0"/>
              </a:rPr>
              <a:t>Oracle-Based </a:t>
            </a:r>
            <a:r>
              <a:rPr lang="en-US" b="1" dirty="0">
                <a:solidFill>
                  <a:srgbClr val="41817E"/>
                </a:solidFill>
                <a:latin typeface="Oracle Sans" panose="020B0503020204020204" pitchFamily="34" charset="0"/>
                <a:cs typeface="Oracle Sans" panose="020B0503020204020204" pitchFamily="34" charset="0"/>
              </a:rPr>
              <a:t>Custom Apps</a:t>
            </a:r>
          </a:p>
        </p:txBody>
      </p:sp>
      <p:sp>
        <p:nvSpPr>
          <p:cNvPr id="41" name="Text Placeholder 8">
            <a:extLst>
              <a:ext uri="{FF2B5EF4-FFF2-40B4-BE49-F238E27FC236}">
                <a16:creationId xmlns:a16="http://schemas.microsoft.com/office/drawing/2014/main" id="{C04F56C2-42AC-4B4C-9F1C-02827BB3E66C}"/>
              </a:ext>
            </a:extLst>
          </p:cNvPr>
          <p:cNvSpPr txBox="1"/>
          <p:nvPr>
            <p:custDataLst>
              <p:tags r:id="rId9"/>
            </p:custDataLst>
          </p:nvPr>
        </p:nvSpPr>
        <p:spPr>
          <a:xfrm>
            <a:off x="459591" y="617550"/>
            <a:ext cx="12235476" cy="420526"/>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b="0" i="0" kern="1200">
                <a:solidFill>
                  <a:schemeClr val="tx1"/>
                </a:solidFill>
                <a:latin typeface="Oracle Sans" panose="020B0503020204020204" pitchFamily="34" charset="0"/>
                <a:ea typeface="+mn-ea"/>
                <a:cs typeface="Oracle Sans" panose="020B05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b="0" i="0" kern="1200">
                <a:solidFill>
                  <a:schemeClr val="tx1"/>
                </a:solidFill>
                <a:latin typeface="Oracle Sans" panose="020B0503020204020204" pitchFamily="34" charset="0"/>
                <a:ea typeface="+mn-ea"/>
                <a:cs typeface="Oracle Sans" panose="020B05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FACD62"/>
                </a:solidFill>
              </a:rPr>
              <a:t>Types of </a:t>
            </a:r>
            <a:r>
              <a:rPr lang="en-US" sz="3200" dirty="0" smtClean="0">
                <a:solidFill>
                  <a:srgbClr val="FACD62"/>
                </a:solidFill>
              </a:rPr>
              <a:t>Legacy </a:t>
            </a:r>
            <a:r>
              <a:rPr lang="en-US" sz="3200" dirty="0">
                <a:solidFill>
                  <a:srgbClr val="FACD62"/>
                </a:solidFill>
              </a:rPr>
              <a:t>Apps to consider moving to OCI</a:t>
            </a:r>
            <a:endParaRPr lang="en-US" sz="3200" b="1" dirty="0">
              <a:solidFill>
                <a:srgbClr val="FACD62"/>
              </a:solidFill>
              <a:latin typeface="Oracle Sans" panose="020B0503020204020204" pitchFamily="34" charset="0"/>
            </a:endParaRPr>
          </a:p>
        </p:txBody>
      </p:sp>
      <p:sp>
        <p:nvSpPr>
          <p:cNvPr id="31" name="TextBox 30">
            <a:extLst>
              <a:ext uri="{FF2B5EF4-FFF2-40B4-BE49-F238E27FC236}">
                <a16:creationId xmlns:a16="http://schemas.microsoft.com/office/drawing/2014/main" id="{A1C66DDF-7827-8E4B-96B0-62E38639589E}"/>
              </a:ext>
            </a:extLst>
          </p:cNvPr>
          <p:cNvSpPr txBox="1"/>
          <p:nvPr>
            <p:custDataLst>
              <p:tags r:id="rId10"/>
            </p:custDataLst>
          </p:nvPr>
        </p:nvSpPr>
        <p:spPr>
          <a:xfrm>
            <a:off x="6192991" y="3269778"/>
            <a:ext cx="3060660" cy="2492990"/>
          </a:xfrm>
          <a:prstGeom prst="rect">
            <a:avLst/>
          </a:prstGeom>
          <a:noFill/>
        </p:spPr>
        <p:txBody>
          <a:bodyPr wrap="square" rtlCol="0">
            <a:spAutoFit/>
          </a:bodyPr>
          <a:lstStyle/>
          <a:p>
            <a:r>
              <a:rPr lang="en-US" sz="1600">
                <a:solidFill>
                  <a:schemeClr val="accent5">
                    <a:lumMod val="75000"/>
                  </a:schemeClr>
                </a:solidFill>
              </a:rPr>
              <a:t> </a:t>
            </a:r>
          </a:p>
          <a:p>
            <a:pPr marL="285750" indent="-285750">
              <a:buFont typeface="Arial" panose="020B0604020202020204" pitchFamily="34" charset="0"/>
              <a:buChar char="•"/>
            </a:pPr>
            <a:r>
              <a:rPr lang="en-US">
                <a:solidFill>
                  <a:schemeClr val="accent5">
                    <a:lumMod val="75000"/>
                  </a:schemeClr>
                </a:solidFill>
              </a:rPr>
              <a:t>Price performance</a:t>
            </a:r>
          </a:p>
          <a:p>
            <a:pPr marL="285750" indent="-285750">
              <a:buFont typeface="Arial" panose="020B0604020202020204" pitchFamily="34" charset="0"/>
              <a:buChar char="•"/>
            </a:pPr>
            <a:r>
              <a:rPr lang="en-US">
                <a:solidFill>
                  <a:schemeClr val="accent5">
                    <a:lumMod val="75000"/>
                  </a:schemeClr>
                </a:solidFill>
              </a:rPr>
              <a:t>Support for OSS, BYOS</a:t>
            </a:r>
          </a:p>
          <a:p>
            <a:pPr marL="285750" indent="-285750">
              <a:buFont typeface="Arial" panose="020B0604020202020204" pitchFamily="34" charset="0"/>
              <a:buChar char="•"/>
            </a:pPr>
            <a:r>
              <a:rPr lang="en-US">
                <a:solidFill>
                  <a:schemeClr val="accent5">
                    <a:lumMod val="75000"/>
                  </a:schemeClr>
                </a:solidFill>
              </a:rPr>
              <a:t>Open Source</a:t>
            </a:r>
          </a:p>
          <a:p>
            <a:pPr marL="285750" indent="-285750">
              <a:buFont typeface="Arial" panose="020B0604020202020204" pitchFamily="34" charset="0"/>
              <a:buChar char="•"/>
            </a:pPr>
            <a:r>
              <a:rPr lang="en-US">
                <a:solidFill>
                  <a:schemeClr val="accent5">
                    <a:lumMod val="75000"/>
                  </a:schemeClr>
                </a:solidFill>
              </a:rPr>
              <a:t>Lower cost</a:t>
            </a:r>
          </a:p>
          <a:p>
            <a:pPr marL="285750" indent="-285750">
              <a:buFont typeface="Arial" panose="020B0604020202020204" pitchFamily="34" charset="0"/>
              <a:buChar char="•"/>
            </a:pPr>
            <a:r>
              <a:rPr lang="en-US">
                <a:solidFill>
                  <a:schemeClr val="accent5">
                    <a:lumMod val="75000"/>
                  </a:schemeClr>
                </a:solidFill>
              </a:rPr>
              <a:t>No Vendor lock-in</a:t>
            </a:r>
          </a:p>
          <a:p>
            <a:pPr marL="285750" indent="-285750">
              <a:buFont typeface="Arial" panose="020B0604020202020204" pitchFamily="34" charset="0"/>
              <a:buChar char="•"/>
            </a:pPr>
            <a:r>
              <a:rPr lang="en-US">
                <a:solidFill>
                  <a:schemeClr val="accent5">
                    <a:lumMod val="75000"/>
                  </a:schemeClr>
                </a:solidFill>
              </a:rPr>
              <a:t>OCI benefits</a:t>
            </a:r>
          </a:p>
          <a:p>
            <a:pPr marL="285750" indent="-285750">
              <a:buFont typeface="Arial" panose="020B0604020202020204" pitchFamily="34" charset="0"/>
              <a:buChar char="•"/>
            </a:pPr>
            <a:endParaRPr lang="en-US" sz="1600">
              <a:solidFill>
                <a:schemeClr val="accent5">
                  <a:lumMod val="75000"/>
                </a:schemeClr>
              </a:solidFill>
            </a:endParaRPr>
          </a:p>
          <a:p>
            <a:pPr marL="285750" indent="-285750">
              <a:buFont typeface="Arial" panose="020B0604020202020204" pitchFamily="34" charset="0"/>
              <a:buChar char="•"/>
            </a:pPr>
            <a:endParaRPr lang="en-US" sz="1600"/>
          </a:p>
        </p:txBody>
      </p:sp>
      <p:sp>
        <p:nvSpPr>
          <p:cNvPr id="32" name="TextBox 31">
            <a:extLst>
              <a:ext uri="{FF2B5EF4-FFF2-40B4-BE49-F238E27FC236}">
                <a16:creationId xmlns:a16="http://schemas.microsoft.com/office/drawing/2014/main" id="{C7D2DD8D-1317-5C45-BDA1-713F9FE97455}"/>
              </a:ext>
            </a:extLst>
          </p:cNvPr>
          <p:cNvSpPr txBox="1"/>
          <p:nvPr>
            <p:custDataLst>
              <p:tags r:id="rId11"/>
            </p:custDataLst>
          </p:nvPr>
        </p:nvSpPr>
        <p:spPr>
          <a:xfrm>
            <a:off x="2467878" y="3216448"/>
            <a:ext cx="2905728" cy="2277547"/>
          </a:xfrm>
          <a:prstGeom prst="rect">
            <a:avLst/>
          </a:prstGeom>
          <a:noFill/>
        </p:spPr>
        <p:txBody>
          <a:bodyPr wrap="square" rtlCol="0">
            <a:spAutoFit/>
          </a:bodyPr>
          <a:lstStyle/>
          <a:p>
            <a:pPr lvl="0"/>
            <a:endParaRPr lang="en-US" sz="1600">
              <a:solidFill>
                <a:schemeClr val="accent5">
                  <a:lumMod val="75000"/>
                </a:schemeClr>
              </a:solidFill>
            </a:endParaRPr>
          </a:p>
          <a:p>
            <a:pPr marL="285750" indent="-285750">
              <a:buFont typeface="Arial" panose="020B0604020202020204" pitchFamily="34" charset="0"/>
              <a:buChar char="•"/>
            </a:pPr>
            <a:r>
              <a:rPr lang="en-US">
                <a:solidFill>
                  <a:schemeClr val="accent5">
                    <a:lumMod val="75000"/>
                  </a:schemeClr>
                </a:solidFill>
              </a:rPr>
              <a:t>DB Managed services</a:t>
            </a:r>
          </a:p>
          <a:p>
            <a:pPr marL="285750" indent="-285750">
              <a:buFont typeface="Arial" panose="020B0604020202020204" pitchFamily="34" charset="0"/>
              <a:buChar char="•"/>
            </a:pPr>
            <a:r>
              <a:rPr lang="en-US">
                <a:solidFill>
                  <a:schemeClr val="accent5">
                    <a:lumMod val="75000"/>
                  </a:schemeClr>
                </a:solidFill>
              </a:rPr>
              <a:t>Improved Productivity </a:t>
            </a:r>
          </a:p>
          <a:p>
            <a:pPr marL="285750" indent="-285750">
              <a:buFont typeface="Arial" panose="020B0604020202020204" pitchFamily="34" charset="0"/>
              <a:buChar char="•"/>
            </a:pPr>
            <a:r>
              <a:rPr lang="en-US">
                <a:solidFill>
                  <a:schemeClr val="accent5">
                    <a:lumMod val="75000"/>
                  </a:schemeClr>
                </a:solidFill>
              </a:rPr>
              <a:t>Java custodian</a:t>
            </a:r>
          </a:p>
          <a:p>
            <a:pPr marL="285750" indent="-285750">
              <a:buFont typeface="Arial" panose="020B0604020202020204" pitchFamily="34" charset="0"/>
              <a:buChar char="•"/>
            </a:pPr>
            <a:r>
              <a:rPr lang="en-US">
                <a:solidFill>
                  <a:schemeClr val="accent5">
                    <a:lumMod val="75000"/>
                  </a:schemeClr>
                </a:solidFill>
              </a:rPr>
              <a:t>WebLogic - OCI VM or OKE</a:t>
            </a:r>
          </a:p>
          <a:p>
            <a:pPr marL="285750" indent="-285750">
              <a:buFont typeface="Arial" panose="020B0604020202020204" pitchFamily="34" charset="0"/>
              <a:buChar char="•"/>
            </a:pPr>
            <a:r>
              <a:rPr lang="en-US">
                <a:solidFill>
                  <a:schemeClr val="accent5">
                    <a:lumMod val="75000"/>
                  </a:schemeClr>
                </a:solidFill>
              </a:rPr>
              <a:t>Price Performance</a:t>
            </a:r>
          </a:p>
          <a:p>
            <a:pPr marL="285750" indent="-285750">
              <a:buFont typeface="Arial" panose="020B0604020202020204" pitchFamily="34" charset="0"/>
              <a:buChar char="•"/>
            </a:pPr>
            <a:r>
              <a:rPr lang="en-US">
                <a:solidFill>
                  <a:schemeClr val="accent5">
                    <a:lumMod val="75000"/>
                  </a:schemeClr>
                </a:solidFill>
              </a:rPr>
              <a:t>BYOL/UCM choice</a:t>
            </a:r>
            <a:endParaRPr lang="en-US"/>
          </a:p>
        </p:txBody>
      </p:sp>
      <p:sp>
        <p:nvSpPr>
          <p:cNvPr id="33" name="TextBox 32">
            <a:extLst>
              <a:ext uri="{FF2B5EF4-FFF2-40B4-BE49-F238E27FC236}">
                <a16:creationId xmlns:a16="http://schemas.microsoft.com/office/drawing/2014/main" id="{0AE17D56-A118-DB45-AB67-B91023CE57A5}"/>
              </a:ext>
            </a:extLst>
          </p:cNvPr>
          <p:cNvSpPr txBox="1"/>
          <p:nvPr>
            <p:custDataLst>
              <p:tags r:id="rId12"/>
            </p:custDataLst>
          </p:nvPr>
        </p:nvSpPr>
        <p:spPr>
          <a:xfrm>
            <a:off x="5971747" y="1925906"/>
            <a:ext cx="3353839" cy="369332"/>
          </a:xfrm>
          <a:prstGeom prst="rect">
            <a:avLst/>
          </a:prstGeom>
          <a:noFill/>
        </p:spPr>
        <p:txBody>
          <a:bodyPr wrap="square" rtlCol="0">
            <a:spAutoFit/>
          </a:bodyPr>
          <a:lstStyle/>
          <a:p>
            <a:pPr algn="ctr"/>
            <a:r>
              <a:rPr lang="en-US" b="1" dirty="0">
                <a:solidFill>
                  <a:srgbClr val="41817E"/>
                </a:solidFill>
                <a:latin typeface="Oracle Sans" panose="020B0503020204020204" pitchFamily="34" charset="0"/>
                <a:cs typeface="Oracle Sans" panose="020B0503020204020204" pitchFamily="34" charset="0"/>
              </a:rPr>
              <a:t>Other </a:t>
            </a:r>
            <a:r>
              <a:rPr lang="en-US" b="1" dirty="0" smtClean="0">
                <a:solidFill>
                  <a:srgbClr val="41817E"/>
                </a:solidFill>
                <a:latin typeface="Oracle Sans" panose="020B0503020204020204" pitchFamily="34" charset="0"/>
                <a:cs typeface="Oracle Sans" panose="020B0503020204020204" pitchFamily="34" charset="0"/>
              </a:rPr>
              <a:t>Third-party </a:t>
            </a:r>
            <a:r>
              <a:rPr lang="en-US" b="1" dirty="0">
                <a:solidFill>
                  <a:srgbClr val="41817E"/>
                </a:solidFill>
                <a:latin typeface="Oracle Sans" panose="020B0503020204020204" pitchFamily="34" charset="0"/>
                <a:cs typeface="Oracle Sans" panose="020B0503020204020204" pitchFamily="34" charset="0"/>
              </a:rPr>
              <a:t>Apps</a:t>
            </a:r>
          </a:p>
        </p:txBody>
      </p:sp>
      <p:sp>
        <p:nvSpPr>
          <p:cNvPr id="23" name="TextBox 22">
            <a:extLst>
              <a:ext uri="{FF2B5EF4-FFF2-40B4-BE49-F238E27FC236}">
                <a16:creationId xmlns:a16="http://schemas.microsoft.com/office/drawing/2014/main" id="{BF069D85-3272-3445-B91D-1D80187680DF}"/>
              </a:ext>
            </a:extLst>
          </p:cNvPr>
          <p:cNvSpPr txBox="1"/>
          <p:nvPr>
            <p:custDataLst>
              <p:tags r:id="rId13"/>
            </p:custDataLst>
          </p:nvPr>
        </p:nvSpPr>
        <p:spPr>
          <a:xfrm>
            <a:off x="2205990" y="2449860"/>
            <a:ext cx="3477219" cy="523220"/>
          </a:xfrm>
          <a:prstGeom prst="rect">
            <a:avLst/>
          </a:prstGeom>
          <a:noFill/>
        </p:spPr>
        <p:txBody>
          <a:bodyPr wrap="square" rtlCol="0">
            <a:spAutoFit/>
          </a:bodyPr>
          <a:lstStyle/>
          <a:p>
            <a:pPr lvl="0"/>
            <a:r>
              <a:rPr lang="en-US" sz="1400" dirty="0">
                <a:latin typeface="Arial Black" panose="020B0A04020102020204" pitchFamily="34" charset="0"/>
              </a:rPr>
              <a:t>App Tier: WebLogic (Java EE)</a:t>
            </a:r>
          </a:p>
          <a:p>
            <a:pPr lvl="0"/>
            <a:r>
              <a:rPr lang="en-US" sz="1400" dirty="0">
                <a:latin typeface="Arial Black" panose="020B0A04020102020204" pitchFamily="34" charset="0"/>
              </a:rPr>
              <a:t>DB: Oracle DB, MySQL, JSON DB</a:t>
            </a:r>
          </a:p>
        </p:txBody>
      </p:sp>
      <p:sp>
        <p:nvSpPr>
          <p:cNvPr id="25" name="TextBox 24">
            <a:extLst>
              <a:ext uri="{FF2B5EF4-FFF2-40B4-BE49-F238E27FC236}">
                <a16:creationId xmlns:a16="http://schemas.microsoft.com/office/drawing/2014/main" id="{03899BA8-56E3-BA42-A8A2-E401B6CDC467}"/>
              </a:ext>
            </a:extLst>
          </p:cNvPr>
          <p:cNvSpPr txBox="1"/>
          <p:nvPr>
            <p:custDataLst>
              <p:tags r:id="rId14"/>
            </p:custDataLst>
          </p:nvPr>
        </p:nvSpPr>
        <p:spPr>
          <a:xfrm>
            <a:off x="5977716" y="2411507"/>
            <a:ext cx="3492575" cy="954107"/>
          </a:xfrm>
          <a:prstGeom prst="rect">
            <a:avLst/>
          </a:prstGeom>
          <a:noFill/>
        </p:spPr>
        <p:txBody>
          <a:bodyPr wrap="square" rtlCol="0">
            <a:spAutoFit/>
          </a:bodyPr>
          <a:lstStyle/>
          <a:p>
            <a:pPr lvl="0"/>
            <a:r>
              <a:rPr lang="en-US" sz="1400" dirty="0">
                <a:latin typeface="Arial Black" panose="020B0A04020102020204" pitchFamily="34" charset="0"/>
              </a:rPr>
              <a:t>Apps: Java, </a:t>
            </a:r>
            <a:r>
              <a:rPr lang="en-US" sz="1400" dirty="0">
                <a:solidFill>
                  <a:srgbClr val="000000"/>
                </a:solidFill>
                <a:latin typeface="Arial Black" panose="020B0A04020102020204" pitchFamily="34" charset="0"/>
              </a:rPr>
              <a:t>PHP, Python, Go, </a:t>
            </a:r>
            <a:r>
              <a:rPr lang="en-US" sz="1400" dirty="0" err="1">
                <a:solidFill>
                  <a:srgbClr val="000000"/>
                </a:solidFill>
                <a:latin typeface="Arial Black" panose="020B0A04020102020204" pitchFamily="34" charset="0"/>
              </a:rPr>
              <a:t>NodeJS</a:t>
            </a:r>
            <a:endParaRPr lang="en-US" sz="1400" dirty="0">
              <a:latin typeface="Arial Black" panose="020B0A04020102020204" pitchFamily="34" charset="0"/>
            </a:endParaRPr>
          </a:p>
          <a:p>
            <a:pPr lvl="0"/>
            <a:r>
              <a:rPr lang="en-US" sz="1400" dirty="0">
                <a:latin typeface="Arial Black" panose="020B0A04020102020204" pitchFamily="34" charset="0"/>
              </a:rPr>
              <a:t>DB: Any DB (Oracle or Non-Oracle)</a:t>
            </a:r>
          </a:p>
        </p:txBody>
      </p:sp>
    </p:spTree>
    <p:extLst>
      <p:ext uri="{BB962C8B-B14F-4D97-AF65-F5344CB8AC3E}">
        <p14:creationId xmlns:p14="http://schemas.microsoft.com/office/powerpoint/2010/main" val="396622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10">
            <a:extLst>
              <a:ext uri="{FF2B5EF4-FFF2-40B4-BE49-F238E27FC236}">
                <a16:creationId xmlns:a16="http://schemas.microsoft.com/office/drawing/2014/main" id="{A236AA07-A3D7-73FE-E395-BCB986A44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2827"/>
          </a:xfrm>
          <a:prstGeom prst="rect">
            <a:avLst/>
          </a:prstGeom>
        </p:spPr>
      </p:pic>
      <p:sp>
        <p:nvSpPr>
          <p:cNvPr id="4" name="Title 3">
            <a:extLst>
              <a:ext uri="{FF2B5EF4-FFF2-40B4-BE49-F238E27FC236}">
                <a16:creationId xmlns:a16="http://schemas.microsoft.com/office/drawing/2014/main" id="{B5437EA7-2CA5-40FE-AF5C-9AF16F58BAED}"/>
              </a:ext>
            </a:extLst>
          </p:cNvPr>
          <p:cNvSpPr>
            <a:spLocks noGrp="1"/>
          </p:cNvSpPr>
          <p:nvPr>
            <p:ph type="title"/>
            <p:custDataLst>
              <p:tags r:id="rId1"/>
            </p:custDataLst>
          </p:nvPr>
        </p:nvSpPr>
        <p:spPr/>
        <p:txBody>
          <a:bodyPr/>
          <a:lstStyle/>
          <a:p>
            <a:r>
              <a:rPr lang="en-US" dirty="0">
                <a:solidFill>
                  <a:srgbClr val="FCFBFA"/>
                </a:solidFill>
                <a:latin typeface="+mn-lt"/>
              </a:rPr>
              <a:t>What Cloud Infrastructure</a:t>
            </a:r>
            <a:br>
              <a:rPr lang="en-US" dirty="0">
                <a:solidFill>
                  <a:srgbClr val="FCFBFA"/>
                </a:solidFill>
                <a:latin typeface="+mn-lt"/>
              </a:rPr>
            </a:br>
            <a:r>
              <a:rPr lang="en-US" dirty="0">
                <a:solidFill>
                  <a:srgbClr val="FCFBFA"/>
                </a:solidFill>
                <a:latin typeface="+mn-lt"/>
              </a:rPr>
              <a:t>Capabilities Matter Most?</a:t>
            </a:r>
          </a:p>
        </p:txBody>
      </p:sp>
      <p:sp>
        <p:nvSpPr>
          <p:cNvPr id="2" name="Slide Number Placeholder 1">
            <a:extLst>
              <a:ext uri="{FF2B5EF4-FFF2-40B4-BE49-F238E27FC236}">
                <a16:creationId xmlns:a16="http://schemas.microsoft.com/office/drawing/2014/main" id="{592B4819-9212-4638-BE08-78067263FC5E}"/>
              </a:ext>
            </a:extLst>
          </p:cNvPr>
          <p:cNvSpPr>
            <a:spLocks noGrp="1"/>
          </p:cNvSpPr>
          <p:nvPr>
            <p:ph type="sldNum" sz="quarter" idx="4"/>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Oracle Sans" panose="020B0503020204020204" pitchFamily="34" charset="0"/>
              </a:rPr>
              <a:pPr marL="0" marR="0" lvl="0" indent="0" algn="l" defTabSz="914400" rtl="0" eaLnBrk="1" fontAlgn="auto" latinLnBrk="0" hangingPunct="1">
                <a:lnSpc>
                  <a:spcPct val="100000"/>
                </a:lnSpc>
                <a:spcBef>
                  <a:spcPct val="0"/>
                </a:spcBef>
                <a:spcAft>
                  <a:spcPct val="0"/>
                </a:spcAft>
                <a:buClrTx/>
                <a:buSzTx/>
                <a:buFontTx/>
                <a:buNone/>
                <a:defRPr/>
              </a:pPr>
              <a:t>7</a:t>
            </a:fld>
            <a:endParaRPr kumimoji="0" lang="en-US" sz="1000" b="0" i="0" u="none" strike="noStrike" kern="1200" cap="none" spc="0" normalizeH="0" baseline="0" noProof="0">
              <a:ln>
                <a:noFill/>
              </a:ln>
              <a:solidFill>
                <a:srgbClr val="8B8580"/>
              </a:solidFill>
              <a:effectLst/>
              <a:uLnTx/>
              <a:uFillTx/>
              <a:latin typeface="Oracle Sans"/>
              <a:ea typeface="+mn-ea"/>
              <a:cs typeface="Oracle Sans" panose="020B0503020204020204" pitchFamily="34" charset="0"/>
            </a:endParaRPr>
          </a:p>
        </p:txBody>
      </p:sp>
      <p:sp>
        <p:nvSpPr>
          <p:cNvPr id="3" name="Footer Placeholder 2">
            <a:extLst>
              <a:ext uri="{FF2B5EF4-FFF2-40B4-BE49-F238E27FC236}">
                <a16:creationId xmlns:a16="http://schemas.microsoft.com/office/drawing/2014/main" id="{92DD6498-B547-4A69-B61C-8F8C949E3621}"/>
              </a:ext>
            </a:extLst>
          </p:cNvPr>
          <p:cNvSpPr>
            <a:spLocks noGrp="1"/>
          </p:cNvSpPr>
          <p:nvPr>
            <p:ph type="ftr" sz="quarter" idx="3"/>
            <p:custDataLst>
              <p:tags r:id="rId3"/>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dirty="0" smtClean="0">
                <a:ln>
                  <a:noFill/>
                </a:ln>
                <a:solidFill>
                  <a:srgbClr val="8B8580"/>
                </a:solidFill>
                <a:effectLst/>
                <a:uLnTx/>
                <a:uFillTx/>
                <a:latin typeface="Oracle Sans"/>
                <a:ea typeface="+mn-ea"/>
                <a:cs typeface="Oracle Sans" panose="020B0503020204020204" pitchFamily="34" charset="0"/>
              </a:rPr>
              <a:t>Copyright © 2023, </a:t>
            </a:r>
            <a:r>
              <a:rPr kumimoji="0" lang="en-US" sz="1000" b="0" i="0" u="none" strike="noStrike" kern="1200" cap="none" spc="0" normalizeH="0" baseline="0" noProof="0" dirty="0">
                <a:ln>
                  <a:noFill/>
                </a:ln>
                <a:solidFill>
                  <a:srgbClr val="8B8580"/>
                </a:solidFill>
                <a:effectLst/>
                <a:uLnTx/>
                <a:uFillTx/>
                <a:latin typeface="Oracle Sans"/>
                <a:ea typeface="+mn-ea"/>
                <a:cs typeface="Oracle Sans" panose="020B0503020204020204" pitchFamily="34" charset="0"/>
              </a:rPr>
              <a:t>Oracle and/or its affiliates. All rights reserved</a:t>
            </a:r>
          </a:p>
        </p:txBody>
      </p:sp>
      <p:pic>
        <p:nvPicPr>
          <p:cNvPr id="7" name="Imagen 33">
            <a:extLst>
              <a:ext uri="{FF2B5EF4-FFF2-40B4-BE49-F238E27FC236}">
                <a16:creationId xmlns:a16="http://schemas.microsoft.com/office/drawing/2014/main" id="{F8E77F4D-E57C-0FAD-26D3-D5E8BF28AE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0145" y="2590800"/>
            <a:ext cx="4331855" cy="4267200"/>
          </a:xfrm>
          <a:prstGeom prst="rect">
            <a:avLst/>
          </a:prstGeom>
        </p:spPr>
      </p:pic>
      <p:pic>
        <p:nvPicPr>
          <p:cNvPr id="8" name="Imagen 28">
            <a:extLst>
              <a:ext uri="{FF2B5EF4-FFF2-40B4-BE49-F238E27FC236}">
                <a16:creationId xmlns:a16="http://schemas.microsoft.com/office/drawing/2014/main" id="{6BADBF49-1739-36B3-F752-36C16F035F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893" y="319382"/>
            <a:ext cx="1613973" cy="215822"/>
          </a:xfrm>
          <a:prstGeom prst="rect">
            <a:avLst/>
          </a:prstGeom>
        </p:spPr>
      </p:pic>
    </p:spTree>
    <p:extLst>
      <p:ext uri="{BB962C8B-B14F-4D97-AF65-F5344CB8AC3E}">
        <p14:creationId xmlns:p14="http://schemas.microsoft.com/office/powerpoint/2010/main" val="209532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n 10">
            <a:extLst>
              <a:ext uri="{FF2B5EF4-FFF2-40B4-BE49-F238E27FC236}">
                <a16:creationId xmlns:a16="http://schemas.microsoft.com/office/drawing/2014/main" id="{A236AA07-A3D7-73FE-E395-BCB986A44722}"/>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8467" y="254000"/>
            <a:ext cx="12200467" cy="6598827"/>
          </a:xfrm>
          <a:prstGeom prst="rect">
            <a:avLst/>
          </a:prstGeom>
        </p:spPr>
      </p:pic>
      <p:sp>
        <p:nvSpPr>
          <p:cNvPr id="2" name="Title 1">
            <a:extLst>
              <a:ext uri="{FF2B5EF4-FFF2-40B4-BE49-F238E27FC236}">
                <a16:creationId xmlns:a16="http://schemas.microsoft.com/office/drawing/2014/main" id="{C6D4112A-7F61-3743-A0BB-E8360DDC0642}"/>
              </a:ext>
            </a:extLst>
          </p:cNvPr>
          <p:cNvSpPr>
            <a:spLocks noGrp="1"/>
          </p:cNvSpPr>
          <p:nvPr>
            <p:ph type="title"/>
            <p:custDataLst>
              <p:tags r:id="rId1"/>
            </p:custDataLst>
          </p:nvPr>
        </p:nvSpPr>
        <p:spPr>
          <a:xfrm>
            <a:off x="614234" y="483116"/>
            <a:ext cx="10912010" cy="822960"/>
          </a:xfrm>
        </p:spPr>
        <p:txBody>
          <a:bodyPr/>
          <a:lstStyle/>
          <a:p>
            <a:r>
              <a:rPr lang="en-US" sz="3200" b="0" dirty="0">
                <a:solidFill>
                  <a:srgbClr val="FCFBFA"/>
                </a:solidFill>
              </a:rPr>
              <a:t>Oracle Cloud - Comprehensive Services for Dev and Deploy</a:t>
            </a:r>
          </a:p>
        </p:txBody>
      </p:sp>
      <p:sp>
        <p:nvSpPr>
          <p:cNvPr id="5" name="Rectangle 4">
            <a:extLst>
              <a:ext uri="{FF2B5EF4-FFF2-40B4-BE49-F238E27FC236}">
                <a16:creationId xmlns:a16="http://schemas.microsoft.com/office/drawing/2014/main" id="{13CEE372-F704-034C-857B-EF839269627B}"/>
              </a:ext>
            </a:extLst>
          </p:cNvPr>
          <p:cNvSpPr/>
          <p:nvPr>
            <p:custDataLst>
              <p:tags r:id="rId2"/>
            </p:custDataLst>
          </p:nvPr>
        </p:nvSpPr>
        <p:spPr bwMode="gray">
          <a:xfrm>
            <a:off x="2294456" y="4170055"/>
            <a:ext cx="7532595" cy="1325393"/>
          </a:xfrm>
          <a:prstGeom prst="rect">
            <a:avLst/>
          </a:prstGeom>
          <a:noFill/>
          <a:ln w="19050">
            <a:solidFill>
              <a:srgbClr val="AE562C"/>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375" tIns="105645" rIns="70375" bIns="35187" numCol="1" spcCol="0" rtlCol="0" fromWordArt="0" anchor="t" anchorCtr="0" forceAA="0" compatLnSpc="1">
            <a:prstTxWarp prst="textNoShape">
              <a:avLst/>
            </a:prstTxWarp>
            <a:noAutofit/>
          </a:bodyPr>
          <a:lstStyle/>
          <a:p>
            <a:pPr algn="ctr">
              <a:lnSpc>
                <a:spcPct val="90000"/>
              </a:lnSpc>
              <a:defRPr/>
            </a:pPr>
            <a:r>
              <a:rPr lang="en-US" sz="1200" b="1" dirty="0">
                <a:solidFill>
                  <a:srgbClr val="FCFBFA"/>
                </a:solidFill>
                <a:latin typeface="Oracle Sans" panose="020B0503020204020204" pitchFamily="34" charset="0"/>
                <a:ea typeface="Oracle Sans" charset="0"/>
                <a:cs typeface="Oracle Sans" panose="020B0503020204020204" pitchFamily="34" charset="0"/>
              </a:rPr>
              <a:t>INFRASTRUCTURE</a:t>
            </a:r>
          </a:p>
        </p:txBody>
      </p:sp>
      <p:sp>
        <p:nvSpPr>
          <p:cNvPr id="6" name="Rectangle 5">
            <a:extLst>
              <a:ext uri="{FF2B5EF4-FFF2-40B4-BE49-F238E27FC236}">
                <a16:creationId xmlns:a16="http://schemas.microsoft.com/office/drawing/2014/main" id="{ECE0F94C-3A27-CB48-9D45-198072506BD4}"/>
              </a:ext>
            </a:extLst>
          </p:cNvPr>
          <p:cNvSpPr/>
          <p:nvPr>
            <p:custDataLst>
              <p:tags r:id="rId3"/>
            </p:custDataLst>
          </p:nvPr>
        </p:nvSpPr>
        <p:spPr bwMode="gray">
          <a:xfrm>
            <a:off x="2295128" y="2865110"/>
            <a:ext cx="7531924" cy="1304678"/>
          </a:xfrm>
          <a:prstGeom prst="rect">
            <a:avLst/>
          </a:prstGeom>
          <a:noFill/>
          <a:ln w="19050">
            <a:solidFill>
              <a:srgbClr val="FACD6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375" tIns="105645" rIns="70375" bIns="35187" numCol="1" spcCol="0" rtlCol="0" fromWordArt="0" anchor="t" anchorCtr="0" forceAA="0" compatLnSpc="1">
            <a:prstTxWarp prst="textNoShape">
              <a:avLst/>
            </a:prstTxWarp>
            <a:noAutofit/>
          </a:bodyPr>
          <a:lstStyle/>
          <a:p>
            <a:pPr algn="ctr">
              <a:lnSpc>
                <a:spcPct val="90000"/>
              </a:lnSpc>
              <a:defRPr/>
            </a:pPr>
            <a:r>
              <a:rPr lang="en-US" sz="1200" b="1" dirty="0">
                <a:solidFill>
                  <a:srgbClr val="FCFBFA"/>
                </a:solidFill>
                <a:latin typeface="Oracle Sans" panose="020B0503020204020204" pitchFamily="34" charset="0"/>
                <a:ea typeface="Oracle Sans" charset="0"/>
                <a:cs typeface="Oracle Sans" panose="020B0503020204020204" pitchFamily="34" charset="0"/>
              </a:rPr>
              <a:t>DATA MANAGEMENT</a:t>
            </a:r>
          </a:p>
        </p:txBody>
      </p:sp>
      <p:sp>
        <p:nvSpPr>
          <p:cNvPr id="7" name="Rectangle 6">
            <a:extLst>
              <a:ext uri="{FF2B5EF4-FFF2-40B4-BE49-F238E27FC236}">
                <a16:creationId xmlns:a16="http://schemas.microsoft.com/office/drawing/2014/main" id="{47E36883-4169-5547-867B-3A997D742767}"/>
              </a:ext>
            </a:extLst>
          </p:cNvPr>
          <p:cNvSpPr/>
          <p:nvPr>
            <p:custDataLst>
              <p:tags r:id="rId4"/>
            </p:custDataLst>
          </p:nvPr>
        </p:nvSpPr>
        <p:spPr bwMode="gray">
          <a:xfrm>
            <a:off x="9827724" y="1551959"/>
            <a:ext cx="1679105" cy="3940923"/>
          </a:xfrm>
          <a:prstGeom prst="rect">
            <a:avLst/>
          </a:prstGeom>
          <a:noFill/>
          <a:ln w="19050">
            <a:solidFill>
              <a:srgbClr val="FACD6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430" tIns="105645" rIns="70375" bIns="35187" numCol="1" spcCol="0" rtlCol="0" fromWordArt="0" anchor="t" anchorCtr="0" forceAA="0" compatLnSpc="1">
            <a:prstTxWarp prst="textNoShape">
              <a:avLst/>
            </a:prstTxWarp>
            <a:noAutofit/>
          </a:bodyPr>
          <a:lstStyle/>
          <a:p>
            <a:pPr algn="ctr">
              <a:lnSpc>
                <a:spcPct val="90000"/>
              </a:lnSpc>
            </a:pPr>
            <a:r>
              <a:rPr lang="en-US" sz="1200" b="1" dirty="0">
                <a:solidFill>
                  <a:srgbClr val="FCFBFA"/>
                </a:solidFill>
                <a:latin typeface="Oracle Sans" panose="020B0503020204020204" pitchFamily="34" charset="0"/>
                <a:cs typeface="Oracle Sans" panose="020B0503020204020204" pitchFamily="34" charset="0"/>
              </a:rPr>
              <a:t>GOVERNANCE &amp; SECURITY</a:t>
            </a:r>
          </a:p>
        </p:txBody>
      </p:sp>
      <p:sp>
        <p:nvSpPr>
          <p:cNvPr id="8" name="Rectangle 7">
            <a:extLst>
              <a:ext uri="{FF2B5EF4-FFF2-40B4-BE49-F238E27FC236}">
                <a16:creationId xmlns:a16="http://schemas.microsoft.com/office/drawing/2014/main" id="{4D249DCA-7F6E-274F-9D44-B39503F9665C}"/>
              </a:ext>
            </a:extLst>
          </p:cNvPr>
          <p:cNvSpPr/>
          <p:nvPr>
            <p:custDataLst>
              <p:tags r:id="rId5"/>
            </p:custDataLst>
          </p:nvPr>
        </p:nvSpPr>
        <p:spPr bwMode="gray">
          <a:xfrm>
            <a:off x="617715" y="1551959"/>
            <a:ext cx="1682046" cy="3943487"/>
          </a:xfrm>
          <a:prstGeom prst="rect">
            <a:avLst/>
          </a:prstGeom>
          <a:noFill/>
          <a:ln w="19050">
            <a:solidFill>
              <a:srgbClr val="FACD6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430" tIns="105645" rIns="70375" bIns="35187" numCol="1" spcCol="0" rtlCol="0" fromWordArt="0" anchor="t" anchorCtr="0" forceAA="0" compatLnSpc="1">
            <a:prstTxWarp prst="textNoShape">
              <a:avLst/>
            </a:prstTxWarp>
            <a:noAutofit/>
          </a:bodyPr>
          <a:lstStyle/>
          <a:p>
            <a:pPr algn="ctr">
              <a:lnSpc>
                <a:spcPct val="90000"/>
              </a:lnSpc>
            </a:pPr>
            <a:r>
              <a:rPr lang="en-US" sz="1200" b="1" dirty="0">
                <a:solidFill>
                  <a:srgbClr val="FCFBFA"/>
                </a:solidFill>
                <a:latin typeface="Oracle Sans" panose="020B0503020204020204" pitchFamily="34" charset="0"/>
                <a:cs typeface="Oracle Sans" panose="020B0503020204020204" pitchFamily="34" charset="0"/>
              </a:rPr>
              <a:t>APPLICATION DEVELOPMENT </a:t>
            </a:r>
            <a:br>
              <a:rPr lang="en-US" sz="1200" b="1" dirty="0">
                <a:solidFill>
                  <a:srgbClr val="FCFBFA"/>
                </a:solidFill>
                <a:latin typeface="Oracle Sans" panose="020B0503020204020204" pitchFamily="34" charset="0"/>
                <a:cs typeface="Oracle Sans" panose="020B0503020204020204" pitchFamily="34" charset="0"/>
              </a:rPr>
            </a:br>
            <a:r>
              <a:rPr lang="en-US" sz="1200" b="1" dirty="0">
                <a:solidFill>
                  <a:srgbClr val="FCFBFA"/>
                </a:solidFill>
                <a:latin typeface="Oracle Sans" panose="020B0503020204020204" pitchFamily="34" charset="0"/>
                <a:cs typeface="Oracle Sans" panose="020B0503020204020204" pitchFamily="34" charset="0"/>
              </a:rPr>
              <a:t>&amp; DEVOPS</a:t>
            </a:r>
          </a:p>
        </p:txBody>
      </p:sp>
      <p:sp>
        <p:nvSpPr>
          <p:cNvPr id="11" name="Rectangle 10">
            <a:extLst>
              <a:ext uri="{FF2B5EF4-FFF2-40B4-BE49-F238E27FC236}">
                <a16:creationId xmlns:a16="http://schemas.microsoft.com/office/drawing/2014/main" id="{89FE4867-D040-A946-8693-F86934F5329E}"/>
              </a:ext>
            </a:extLst>
          </p:cNvPr>
          <p:cNvSpPr/>
          <p:nvPr>
            <p:custDataLst>
              <p:tags r:id="rId6"/>
            </p:custDataLst>
          </p:nvPr>
        </p:nvSpPr>
        <p:spPr bwMode="gray">
          <a:xfrm>
            <a:off x="2293869" y="1551959"/>
            <a:ext cx="5518108" cy="1313151"/>
          </a:xfrm>
          <a:prstGeom prst="rect">
            <a:avLst/>
          </a:prstGeom>
          <a:noFill/>
          <a:ln w="19050">
            <a:solidFill>
              <a:srgbClr val="FACD6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430" tIns="105645" rIns="70375" bIns="35187" numCol="1" spcCol="0" rtlCol="0" fromWordArt="0" anchor="t" anchorCtr="0" forceAA="0" compatLnSpc="1">
            <a:prstTxWarp prst="textNoShape">
              <a:avLst/>
            </a:prstTxWarp>
            <a:noAutofit/>
          </a:bodyPr>
          <a:lstStyle/>
          <a:p>
            <a:pPr algn="ctr">
              <a:lnSpc>
                <a:spcPct val="90000"/>
              </a:lnSpc>
            </a:pPr>
            <a:r>
              <a:rPr lang="en-US" sz="1200" b="1" dirty="0">
                <a:solidFill>
                  <a:srgbClr val="FCFBFA"/>
                </a:solidFill>
                <a:latin typeface="Oracle Sans" panose="020B0503020204020204" pitchFamily="34" charset="0"/>
                <a:cs typeface="Oracle Sans" panose="020B0503020204020204" pitchFamily="34" charset="0"/>
              </a:rPr>
              <a:t>APPLICATIONS</a:t>
            </a:r>
          </a:p>
        </p:txBody>
      </p:sp>
      <p:sp>
        <p:nvSpPr>
          <p:cNvPr id="12" name="Rectangle 11">
            <a:extLst>
              <a:ext uri="{FF2B5EF4-FFF2-40B4-BE49-F238E27FC236}">
                <a16:creationId xmlns:a16="http://schemas.microsoft.com/office/drawing/2014/main" id="{D4C902FD-B3CB-4946-82CD-D1ABEACE037A}"/>
              </a:ext>
            </a:extLst>
          </p:cNvPr>
          <p:cNvSpPr/>
          <p:nvPr>
            <p:custDataLst>
              <p:tags r:id="rId7"/>
            </p:custDataLst>
          </p:nvPr>
        </p:nvSpPr>
        <p:spPr bwMode="gray">
          <a:xfrm>
            <a:off x="7811977" y="1551959"/>
            <a:ext cx="2015747" cy="1313151"/>
          </a:xfrm>
          <a:prstGeom prst="rect">
            <a:avLst/>
          </a:prstGeom>
          <a:noFill/>
          <a:ln w="19050">
            <a:solidFill>
              <a:srgbClr val="FACD6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430" tIns="105645" rIns="70375" bIns="35187" numCol="1" spcCol="0" rtlCol="0" fromWordArt="0" anchor="t" anchorCtr="0" forceAA="0" compatLnSpc="1">
            <a:prstTxWarp prst="textNoShape">
              <a:avLst/>
            </a:prstTxWarp>
            <a:noAutofit/>
          </a:bodyPr>
          <a:lstStyle/>
          <a:p>
            <a:pPr algn="ctr">
              <a:lnSpc>
                <a:spcPct val="90000"/>
              </a:lnSpc>
            </a:pPr>
            <a:r>
              <a:rPr lang="en-US" sz="1200" b="1" dirty="0">
                <a:solidFill>
                  <a:srgbClr val="FCFBFA"/>
                </a:solidFill>
                <a:latin typeface="Oracle Sans" panose="020B0503020204020204" pitchFamily="34" charset="0"/>
                <a:cs typeface="Oracle Sans" panose="020B0503020204020204" pitchFamily="34" charset="0"/>
              </a:rPr>
              <a:t>ANALYTICS</a:t>
            </a:r>
          </a:p>
        </p:txBody>
      </p:sp>
      <p:grpSp>
        <p:nvGrpSpPr>
          <p:cNvPr id="13" name="Group 12">
            <a:extLst>
              <a:ext uri="{FF2B5EF4-FFF2-40B4-BE49-F238E27FC236}">
                <a16:creationId xmlns:a16="http://schemas.microsoft.com/office/drawing/2014/main" id="{68FE6762-ADBA-1842-8B85-5F2EA71F3126}"/>
              </a:ext>
            </a:extLst>
          </p:cNvPr>
          <p:cNvGrpSpPr/>
          <p:nvPr>
            <p:custDataLst>
              <p:tags r:id="rId8"/>
            </p:custDataLst>
          </p:nvPr>
        </p:nvGrpSpPr>
        <p:grpSpPr>
          <a:xfrm>
            <a:off x="5288195" y="4450734"/>
            <a:ext cx="1564090" cy="1036500"/>
            <a:chOff x="5312145" y="4655160"/>
            <a:chExt cx="1553265" cy="1153908"/>
          </a:xfrm>
        </p:grpSpPr>
        <p:sp>
          <p:nvSpPr>
            <p:cNvPr id="14" name="TextBox 13">
              <a:extLst>
                <a:ext uri="{FF2B5EF4-FFF2-40B4-BE49-F238E27FC236}">
                  <a16:creationId xmlns:a16="http://schemas.microsoft.com/office/drawing/2014/main" id="{2FF4630B-6173-854B-B1C6-60D8E94D8F3E}"/>
                </a:ext>
              </a:extLst>
            </p:cNvPr>
            <p:cNvSpPr txBox="1"/>
            <p:nvPr>
              <p:custDataLst>
                <p:tags r:id="rId52"/>
              </p:custDataLst>
            </p:nvPr>
          </p:nvSpPr>
          <p:spPr>
            <a:xfrm>
              <a:off x="5312145" y="5032434"/>
              <a:ext cx="1553265" cy="776634"/>
            </a:xfrm>
            <a:prstGeom prst="rect">
              <a:avLst/>
            </a:prstGeom>
            <a:noFill/>
            <a:ln w="9525">
              <a:noFill/>
            </a:ln>
          </p:spPr>
          <p:txBody>
            <a:bodyPr wrap="squar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OS, VMware</a:t>
              </a:r>
            </a:p>
            <a:p>
              <a:pPr algn="ctr">
                <a:defRPr/>
              </a:pPr>
              <a:r>
                <a:rPr lang="en-US" sz="900" kern="0">
                  <a:latin typeface="Oracle Sans" panose="020B0503020204020204" pitchFamily="34" charset="0"/>
                  <a:cs typeface="Oracle Sans" panose="020B0503020204020204" pitchFamily="34" charset="0"/>
                </a:rPr>
                <a:t>Autonomous Linux,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OS Mgmt Service, Marketplace</a:t>
              </a:r>
            </a:p>
          </p:txBody>
        </p:sp>
        <p:pic>
          <p:nvPicPr>
            <p:cNvPr id="15" name="Graphic 14">
              <a:extLst>
                <a:ext uri="{FF2B5EF4-FFF2-40B4-BE49-F238E27FC236}">
                  <a16:creationId xmlns:a16="http://schemas.microsoft.com/office/drawing/2014/main" id="{552B1ED9-A4D9-694F-B18C-51EB9E8A61BA}"/>
                </a:ext>
              </a:extLst>
            </p:cNvPr>
            <p:cNvPicPr>
              <a:picLocks noChangeAspect="1"/>
            </p:cNvPicPr>
            <p:nvPr>
              <p:custDataLst>
                <p:tags r:id="rId53"/>
              </p:custDataLst>
            </p:nvPr>
          </p:nvPicPr>
          <p:blipFill>
            <a:blip r:embed="rId57">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59"/>
                </a:ext>
              </a:extLst>
            </a:blip>
            <a:stretch>
              <a:fillRect/>
            </a:stretch>
          </p:blipFill>
          <p:spPr>
            <a:xfrm>
              <a:off x="5877938" y="4655160"/>
              <a:ext cx="421678" cy="421678"/>
            </a:xfrm>
            <a:prstGeom prst="rect">
              <a:avLst/>
            </a:prstGeom>
          </p:spPr>
        </p:pic>
      </p:grpSp>
      <p:grpSp>
        <p:nvGrpSpPr>
          <p:cNvPr id="16" name="Group 15">
            <a:extLst>
              <a:ext uri="{FF2B5EF4-FFF2-40B4-BE49-F238E27FC236}">
                <a16:creationId xmlns:a16="http://schemas.microsoft.com/office/drawing/2014/main" id="{643A67EF-C234-7149-A4C6-48BB3EE4D910}"/>
              </a:ext>
            </a:extLst>
          </p:cNvPr>
          <p:cNvGrpSpPr/>
          <p:nvPr>
            <p:custDataLst>
              <p:tags r:id="rId9"/>
            </p:custDataLst>
          </p:nvPr>
        </p:nvGrpSpPr>
        <p:grpSpPr>
          <a:xfrm>
            <a:off x="2308446" y="4450734"/>
            <a:ext cx="1564090" cy="1049332"/>
            <a:chOff x="2353019" y="4655160"/>
            <a:chExt cx="1553265" cy="1168194"/>
          </a:xfrm>
        </p:grpSpPr>
        <p:sp>
          <p:nvSpPr>
            <p:cNvPr id="17" name="TextBox 16">
              <a:extLst>
                <a:ext uri="{FF2B5EF4-FFF2-40B4-BE49-F238E27FC236}">
                  <a16:creationId xmlns:a16="http://schemas.microsoft.com/office/drawing/2014/main" id="{603DB115-89DB-6445-B946-E635A91F8021}"/>
                </a:ext>
              </a:extLst>
            </p:cNvPr>
            <p:cNvSpPr txBox="1"/>
            <p:nvPr>
              <p:custDataLst>
                <p:tags r:id="rId50"/>
              </p:custDataLst>
            </p:nvPr>
          </p:nvSpPr>
          <p:spPr>
            <a:xfrm>
              <a:off x="2353019" y="5046720"/>
              <a:ext cx="1553265" cy="776634"/>
            </a:xfrm>
            <a:prstGeom prst="rect">
              <a:avLst/>
            </a:prstGeom>
            <a:noFill/>
            <a:ln w="9525">
              <a:noFill/>
            </a:ln>
          </p:spPr>
          <p:txBody>
            <a:bodyPr wrap="squar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Compute </a:t>
              </a:r>
              <a:r>
                <a:rPr lang="en-US" sz="900" kern="0">
                  <a:latin typeface="Oracle Sans" panose="020B0503020204020204" pitchFamily="34" charset="0"/>
                  <a:cs typeface="Oracle Sans" panose="020B0503020204020204" pitchFamily="34" charset="0"/>
                </a:rPr>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Bare metal, VM, CPUs, GPUs, HPC</a:t>
              </a:r>
            </a:p>
          </p:txBody>
        </p:sp>
        <p:pic>
          <p:nvPicPr>
            <p:cNvPr id="18" name="Graphic 17">
              <a:extLst>
                <a:ext uri="{FF2B5EF4-FFF2-40B4-BE49-F238E27FC236}">
                  <a16:creationId xmlns:a16="http://schemas.microsoft.com/office/drawing/2014/main" id="{589F0647-7012-4D4E-B7E1-F4767C98B148}"/>
                </a:ext>
              </a:extLst>
            </p:cNvPr>
            <p:cNvPicPr>
              <a:picLocks noChangeAspect="1"/>
            </p:cNvPicPr>
            <p:nvPr>
              <p:custDataLst>
                <p:tags r:id="rId51"/>
              </p:custDataLst>
            </p:nvPr>
          </p:nvPicPr>
          <p:blipFill>
            <a:blip r:embed="rId60">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1"/>
                </a:ext>
              </a:extLst>
            </a:blip>
            <a:stretch>
              <a:fillRect/>
            </a:stretch>
          </p:blipFill>
          <p:spPr>
            <a:xfrm>
              <a:off x="2918812" y="4655160"/>
              <a:ext cx="421678" cy="421678"/>
            </a:xfrm>
            <a:prstGeom prst="rect">
              <a:avLst/>
            </a:prstGeom>
          </p:spPr>
        </p:pic>
      </p:grpSp>
      <p:grpSp>
        <p:nvGrpSpPr>
          <p:cNvPr id="19" name="Group 18">
            <a:extLst>
              <a:ext uri="{FF2B5EF4-FFF2-40B4-BE49-F238E27FC236}">
                <a16:creationId xmlns:a16="http://schemas.microsoft.com/office/drawing/2014/main" id="{4C9DB5B7-2FDC-0149-B96C-799BD84E757A}"/>
              </a:ext>
            </a:extLst>
          </p:cNvPr>
          <p:cNvGrpSpPr/>
          <p:nvPr>
            <p:custDataLst>
              <p:tags r:id="rId10"/>
            </p:custDataLst>
          </p:nvPr>
        </p:nvGrpSpPr>
        <p:grpSpPr>
          <a:xfrm>
            <a:off x="3798320" y="4450733"/>
            <a:ext cx="1564090" cy="1044981"/>
            <a:chOff x="3832582" y="4655160"/>
            <a:chExt cx="1553265" cy="1163350"/>
          </a:xfrm>
        </p:grpSpPr>
        <p:sp>
          <p:nvSpPr>
            <p:cNvPr id="20" name="TextBox 19">
              <a:extLst>
                <a:ext uri="{FF2B5EF4-FFF2-40B4-BE49-F238E27FC236}">
                  <a16:creationId xmlns:a16="http://schemas.microsoft.com/office/drawing/2014/main" id="{C8C1644F-E81F-474E-9F79-F6BE0CB28AE4}"/>
                </a:ext>
              </a:extLst>
            </p:cNvPr>
            <p:cNvSpPr txBox="1"/>
            <p:nvPr>
              <p:custDataLst>
                <p:tags r:id="rId48"/>
              </p:custDataLst>
            </p:nvPr>
          </p:nvSpPr>
          <p:spPr>
            <a:xfrm>
              <a:off x="3832582" y="5041876"/>
              <a:ext cx="1553265" cy="776634"/>
            </a:xfrm>
            <a:prstGeom prst="rect">
              <a:avLst/>
            </a:prstGeom>
            <a:noFill/>
            <a:ln w="9525">
              <a:noFill/>
            </a:ln>
          </p:spPr>
          <p:txBody>
            <a:bodyPr wrap="square" lIns="105562" tIns="70375" rtlCol="0">
              <a:noAutofit/>
            </a:bodyPr>
            <a:lstStyle/>
            <a:p>
              <a:pPr algn="ctr">
                <a:defRPr/>
              </a:pPr>
              <a:r>
                <a:rPr lang="en-US" sz="1050" b="1" kern="0">
                  <a:solidFill>
                    <a:schemeClr val="tx2"/>
                  </a:solidFill>
                  <a:latin typeface="Oracle Sans" panose="020B0503020204020204" pitchFamily="34" charset="0"/>
                  <a:cs typeface="Oracle Sans" panose="020B0503020204020204" pitchFamily="34" charset="0"/>
                </a:rPr>
                <a:t>Containers</a:t>
              </a:r>
            </a:p>
            <a:p>
              <a:pPr algn="ctr">
                <a:defRPr/>
              </a:pPr>
              <a:r>
                <a:rPr lang="en-US" sz="900" kern="0">
                  <a:solidFill>
                    <a:schemeClr val="tx2"/>
                  </a:solidFill>
                  <a:latin typeface="Oracle Sans" panose="020B0503020204020204" pitchFamily="34" charset="0"/>
                  <a:cs typeface="Oracle Sans" panose="020B0503020204020204" pitchFamily="34" charset="0"/>
                </a:rPr>
                <a:t>Containers, Kubernetes, Registry </a:t>
              </a:r>
            </a:p>
          </p:txBody>
        </p:sp>
        <p:pic>
          <p:nvPicPr>
            <p:cNvPr id="21" name="Graphic 20">
              <a:extLst>
                <a:ext uri="{FF2B5EF4-FFF2-40B4-BE49-F238E27FC236}">
                  <a16:creationId xmlns:a16="http://schemas.microsoft.com/office/drawing/2014/main" id="{F8BB9E37-F748-B346-B048-AA1F3A4F08ED}"/>
                </a:ext>
              </a:extLst>
            </p:cNvPr>
            <p:cNvPicPr>
              <a:picLocks noChangeAspect="1"/>
            </p:cNvPicPr>
            <p:nvPr>
              <p:custDataLst>
                <p:tags r:id="rId49"/>
              </p:custDataLst>
            </p:nvPr>
          </p:nvPicPr>
          <p:blipFill>
            <a:blip r:embed="rId62">
              <a:duotone>
                <a:prstClr val="black"/>
                <a:schemeClr val="tx2">
                  <a:tint val="45000"/>
                  <a:satMod val="400000"/>
                </a:schemeClr>
              </a:duotone>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3"/>
                </a:ext>
              </a:extLst>
            </a:blip>
            <a:stretch>
              <a:fillRect/>
            </a:stretch>
          </p:blipFill>
          <p:spPr>
            <a:xfrm>
              <a:off x="4398375" y="4655160"/>
              <a:ext cx="421678" cy="421678"/>
            </a:xfrm>
            <a:prstGeom prst="rect">
              <a:avLst/>
            </a:prstGeom>
          </p:spPr>
        </p:pic>
      </p:grpSp>
      <p:grpSp>
        <p:nvGrpSpPr>
          <p:cNvPr id="22" name="Group 21">
            <a:extLst>
              <a:ext uri="{FF2B5EF4-FFF2-40B4-BE49-F238E27FC236}">
                <a16:creationId xmlns:a16="http://schemas.microsoft.com/office/drawing/2014/main" id="{E2B00ABD-778D-D848-A847-EA243C7EC8F5}"/>
              </a:ext>
            </a:extLst>
          </p:cNvPr>
          <p:cNvGrpSpPr/>
          <p:nvPr>
            <p:custDataLst>
              <p:tags r:id="rId11"/>
            </p:custDataLst>
          </p:nvPr>
        </p:nvGrpSpPr>
        <p:grpSpPr>
          <a:xfrm>
            <a:off x="8267945" y="4450734"/>
            <a:ext cx="1564090" cy="1036500"/>
            <a:chOff x="8271272" y="4655160"/>
            <a:chExt cx="1553265" cy="1153909"/>
          </a:xfrm>
        </p:grpSpPr>
        <p:sp>
          <p:nvSpPr>
            <p:cNvPr id="23" name="TextBox 22">
              <a:extLst>
                <a:ext uri="{FF2B5EF4-FFF2-40B4-BE49-F238E27FC236}">
                  <a16:creationId xmlns:a16="http://schemas.microsoft.com/office/drawing/2014/main" id="{F0B1E8E9-7B65-9949-A50B-83FEB431FD54}"/>
                </a:ext>
              </a:extLst>
            </p:cNvPr>
            <p:cNvSpPr txBox="1"/>
            <p:nvPr>
              <p:custDataLst>
                <p:tags r:id="rId46"/>
              </p:custDataLst>
            </p:nvPr>
          </p:nvSpPr>
          <p:spPr>
            <a:xfrm>
              <a:off x="8271272" y="5032436"/>
              <a:ext cx="1553265" cy="776633"/>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Networking</a:t>
              </a:r>
            </a:p>
            <a:p>
              <a:pPr algn="ctr">
                <a:defRPr/>
              </a:pPr>
              <a:r>
                <a:rPr lang="en-US" sz="900" kern="0">
                  <a:latin typeface="Oracle Sans" panose="020B0503020204020204" pitchFamily="34" charset="0"/>
                  <a:cs typeface="Oracle Sans" panose="020B0503020204020204" pitchFamily="34" charset="0"/>
                </a:rPr>
                <a:t>VCN, LB, Service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Gateway, FC, VPN,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Cluster Networking</a:t>
              </a:r>
            </a:p>
          </p:txBody>
        </p:sp>
        <p:pic>
          <p:nvPicPr>
            <p:cNvPr id="24" name="Graphic 23">
              <a:extLst>
                <a:ext uri="{FF2B5EF4-FFF2-40B4-BE49-F238E27FC236}">
                  <a16:creationId xmlns:a16="http://schemas.microsoft.com/office/drawing/2014/main" id="{26C1EC88-36F9-3148-99E8-0627A04E2F0C}"/>
                </a:ext>
              </a:extLst>
            </p:cNvPr>
            <p:cNvPicPr>
              <a:picLocks noChangeAspect="1"/>
            </p:cNvPicPr>
            <p:nvPr>
              <p:custDataLst>
                <p:tags r:id="rId47"/>
              </p:custDataLst>
            </p:nvPr>
          </p:nvPicPr>
          <p:blipFill>
            <a:blip r:embed="rId64">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5"/>
                </a:ext>
              </a:extLst>
            </a:blip>
            <a:stretch>
              <a:fillRect/>
            </a:stretch>
          </p:blipFill>
          <p:spPr>
            <a:xfrm>
              <a:off x="8837065" y="4655160"/>
              <a:ext cx="421678" cy="421678"/>
            </a:xfrm>
            <a:prstGeom prst="rect">
              <a:avLst/>
            </a:prstGeom>
          </p:spPr>
        </p:pic>
      </p:grpSp>
      <p:grpSp>
        <p:nvGrpSpPr>
          <p:cNvPr id="25" name="Group 24">
            <a:extLst>
              <a:ext uri="{FF2B5EF4-FFF2-40B4-BE49-F238E27FC236}">
                <a16:creationId xmlns:a16="http://schemas.microsoft.com/office/drawing/2014/main" id="{A11766A2-EE8C-9145-98C2-62190BB82E6F}"/>
              </a:ext>
            </a:extLst>
          </p:cNvPr>
          <p:cNvGrpSpPr/>
          <p:nvPr>
            <p:custDataLst>
              <p:tags r:id="rId12"/>
            </p:custDataLst>
          </p:nvPr>
        </p:nvGrpSpPr>
        <p:grpSpPr>
          <a:xfrm>
            <a:off x="6778070" y="4450734"/>
            <a:ext cx="1564090" cy="1036500"/>
            <a:chOff x="6791708" y="4655160"/>
            <a:chExt cx="1553265" cy="1153909"/>
          </a:xfrm>
        </p:grpSpPr>
        <p:sp>
          <p:nvSpPr>
            <p:cNvPr id="26" name="TextBox 25">
              <a:extLst>
                <a:ext uri="{FF2B5EF4-FFF2-40B4-BE49-F238E27FC236}">
                  <a16:creationId xmlns:a16="http://schemas.microsoft.com/office/drawing/2014/main" id="{2FC51B86-E9C5-6C4E-A2B5-FCFE4ACE85E1}"/>
                </a:ext>
              </a:extLst>
            </p:cNvPr>
            <p:cNvSpPr txBox="1"/>
            <p:nvPr>
              <p:custDataLst>
                <p:tags r:id="rId44"/>
              </p:custDataLst>
            </p:nvPr>
          </p:nvSpPr>
          <p:spPr>
            <a:xfrm>
              <a:off x="6791708" y="5032436"/>
              <a:ext cx="1553265" cy="776633"/>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Storage</a:t>
              </a:r>
            </a:p>
            <a:p>
              <a:pPr algn="ctr">
                <a:defRPr/>
              </a:pPr>
              <a:r>
                <a:rPr lang="en-US" sz="900" kern="0">
                  <a:latin typeface="Oracle Sans" panose="020B0503020204020204" pitchFamily="34" charset="0"/>
                  <a:cs typeface="Oracle Sans" panose="020B0503020204020204" pitchFamily="34" charset="0"/>
                </a:rPr>
                <a:t>NVMe, Block, File,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Object, Archive,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Data Transfer</a:t>
              </a:r>
            </a:p>
          </p:txBody>
        </p:sp>
        <p:pic>
          <p:nvPicPr>
            <p:cNvPr id="27" name="Graphic 26">
              <a:extLst>
                <a:ext uri="{FF2B5EF4-FFF2-40B4-BE49-F238E27FC236}">
                  <a16:creationId xmlns:a16="http://schemas.microsoft.com/office/drawing/2014/main" id="{70768E1D-EE41-F04D-A182-F45BC4A04269}"/>
                </a:ext>
              </a:extLst>
            </p:cNvPr>
            <p:cNvPicPr>
              <a:picLocks noChangeAspect="1"/>
            </p:cNvPicPr>
            <p:nvPr>
              <p:custDataLst>
                <p:tags r:id="rId45"/>
              </p:custDataLst>
            </p:nvPr>
          </p:nvPicPr>
          <p:blipFill>
            <a:blip r:embed="rId66">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7"/>
                </a:ext>
              </a:extLst>
            </a:blip>
            <a:stretch>
              <a:fillRect/>
            </a:stretch>
          </p:blipFill>
          <p:spPr>
            <a:xfrm>
              <a:off x="7357501" y="4655160"/>
              <a:ext cx="421678" cy="421678"/>
            </a:xfrm>
            <a:prstGeom prst="rect">
              <a:avLst/>
            </a:prstGeom>
          </p:spPr>
        </p:pic>
      </p:grpSp>
      <p:sp>
        <p:nvSpPr>
          <p:cNvPr id="29" name="TextBox 28">
            <a:extLst>
              <a:ext uri="{FF2B5EF4-FFF2-40B4-BE49-F238E27FC236}">
                <a16:creationId xmlns:a16="http://schemas.microsoft.com/office/drawing/2014/main" id="{58BA5C9F-B871-3649-A71F-6BDFD9790A53}"/>
              </a:ext>
            </a:extLst>
          </p:cNvPr>
          <p:cNvSpPr txBox="1"/>
          <p:nvPr>
            <p:custDataLst>
              <p:tags r:id="rId13"/>
            </p:custDataLst>
          </p:nvPr>
        </p:nvSpPr>
        <p:spPr>
          <a:xfrm>
            <a:off x="9847918" y="4707185"/>
            <a:ext cx="1564090" cy="697612"/>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Observability</a:t>
            </a:r>
          </a:p>
          <a:p>
            <a:pPr algn="ctr">
              <a:defRPr/>
            </a:pPr>
            <a:r>
              <a:rPr lang="en-US" sz="900" kern="0">
                <a:latin typeface="Oracle Sans" panose="020B0503020204020204" pitchFamily="34" charset="0"/>
                <a:cs typeface="Oracle Sans" panose="020B0503020204020204" pitchFamily="34" charset="0"/>
              </a:rPr>
              <a:t>Monitoring, Logging,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Logging Analytics,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Notifications, Events</a:t>
            </a:r>
          </a:p>
        </p:txBody>
      </p:sp>
      <p:pic>
        <p:nvPicPr>
          <p:cNvPr id="30" name="Graphic 29">
            <a:extLst>
              <a:ext uri="{FF2B5EF4-FFF2-40B4-BE49-F238E27FC236}">
                <a16:creationId xmlns:a16="http://schemas.microsoft.com/office/drawing/2014/main" id="{E42A4583-48FA-FD47-BEAF-D8B611E29BA9}"/>
              </a:ext>
            </a:extLst>
          </p:cNvPr>
          <p:cNvPicPr/>
          <p:nvPr>
            <p:custDataLst>
              <p:tags r:id="rId14"/>
            </p:custDataLst>
          </p:nvPr>
        </p:nvPicPr>
        <p:blipFill>
          <a:blip r:embed="rId68">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69"/>
              </a:ext>
            </a:extLst>
          </a:blip>
          <a:stretch>
            <a:fillRect/>
          </a:stretch>
        </p:blipFill>
        <p:spPr>
          <a:xfrm>
            <a:off x="10421743" y="4364851"/>
            <a:ext cx="373280" cy="373280"/>
          </a:xfrm>
          <a:prstGeom prst="rect">
            <a:avLst/>
          </a:prstGeom>
        </p:spPr>
      </p:pic>
      <p:sp>
        <p:nvSpPr>
          <p:cNvPr id="32" name="TextBox 31">
            <a:extLst>
              <a:ext uri="{FF2B5EF4-FFF2-40B4-BE49-F238E27FC236}">
                <a16:creationId xmlns:a16="http://schemas.microsoft.com/office/drawing/2014/main" id="{04D1AE6B-CFF3-7D42-A251-72A7892C9BE5}"/>
              </a:ext>
            </a:extLst>
          </p:cNvPr>
          <p:cNvSpPr txBox="1"/>
          <p:nvPr>
            <p:custDataLst>
              <p:tags r:id="rId15"/>
            </p:custDataLst>
          </p:nvPr>
        </p:nvSpPr>
        <p:spPr>
          <a:xfrm>
            <a:off x="9847918" y="2539273"/>
            <a:ext cx="1564090" cy="509004"/>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Governance</a:t>
            </a:r>
            <a:r>
              <a:rPr lang="en-US" sz="1100" b="1" kern="0">
                <a:latin typeface="Oracle Sans" panose="020B0503020204020204" pitchFamily="34" charset="0"/>
                <a:cs typeface="Oracle Sans" panose="020B0503020204020204" pitchFamily="34" charset="0"/>
              </a:rPr>
              <a:t> </a:t>
            </a:r>
          </a:p>
          <a:p>
            <a:pPr algn="ctr">
              <a:defRPr/>
            </a:pPr>
            <a:r>
              <a:rPr lang="en-US" sz="900" kern="0">
                <a:latin typeface="Oracle Sans" panose="020B0503020204020204" pitchFamily="34" charset="0"/>
                <a:cs typeface="Oracle Sans" panose="020B0503020204020204" pitchFamily="34" charset="0"/>
              </a:rPr>
              <a:t>IAM, Compartments,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Tagging, Cost Advisor</a:t>
            </a:r>
          </a:p>
        </p:txBody>
      </p:sp>
      <p:pic>
        <p:nvPicPr>
          <p:cNvPr id="33" name="Graphic 32">
            <a:extLst>
              <a:ext uri="{FF2B5EF4-FFF2-40B4-BE49-F238E27FC236}">
                <a16:creationId xmlns:a16="http://schemas.microsoft.com/office/drawing/2014/main" id="{F7E126F0-8D13-2846-A37C-5A166E92B6D0}"/>
              </a:ext>
            </a:extLst>
          </p:cNvPr>
          <p:cNvPicPr/>
          <p:nvPr>
            <p:custDataLst>
              <p:tags r:id="rId16"/>
            </p:custDataLst>
          </p:nvPr>
        </p:nvPicPr>
        <p:blipFill>
          <a:blip r:embed="rId70">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71"/>
              </a:ext>
            </a:extLst>
          </a:blip>
          <a:stretch>
            <a:fillRect/>
          </a:stretch>
        </p:blipFill>
        <p:spPr>
          <a:xfrm>
            <a:off x="10373993" y="2049150"/>
            <a:ext cx="457796" cy="456668"/>
          </a:xfrm>
          <a:prstGeom prst="rect">
            <a:avLst/>
          </a:prstGeom>
        </p:spPr>
      </p:pic>
      <p:sp>
        <p:nvSpPr>
          <p:cNvPr id="35" name="TextBox 34">
            <a:extLst>
              <a:ext uri="{FF2B5EF4-FFF2-40B4-BE49-F238E27FC236}">
                <a16:creationId xmlns:a16="http://schemas.microsoft.com/office/drawing/2014/main" id="{E2CC1CA5-8CDB-D74E-8AC9-6D81869E813D}"/>
              </a:ext>
            </a:extLst>
          </p:cNvPr>
          <p:cNvSpPr txBox="1"/>
          <p:nvPr>
            <p:custDataLst>
              <p:tags r:id="rId17"/>
            </p:custDataLst>
          </p:nvPr>
        </p:nvSpPr>
        <p:spPr>
          <a:xfrm>
            <a:off x="646309" y="4841766"/>
            <a:ext cx="1625610" cy="697611"/>
          </a:xfrm>
          <a:prstGeom prst="rect">
            <a:avLst/>
          </a:prstGeom>
          <a:noFill/>
          <a:ln w="9525">
            <a:noFill/>
          </a:ln>
        </p:spPr>
        <p:txBody>
          <a:bodyPr wrap="square" lIns="105562" tIns="70375" rtlCol="0">
            <a:noAutofit/>
          </a:bodyPr>
          <a:lstStyle/>
          <a:p>
            <a:pPr algn="ctr">
              <a:defRPr/>
            </a:pPr>
            <a:r>
              <a:rPr lang="en-US" sz="1050" b="1" kern="0">
                <a:solidFill>
                  <a:schemeClr val="tx2"/>
                </a:solidFill>
                <a:latin typeface="Oracle Sans" panose="020B0503020204020204" pitchFamily="34" charset="0"/>
                <a:cs typeface="Oracle Sans" panose="020B0503020204020204" pitchFamily="34" charset="0"/>
              </a:rPr>
              <a:t>Infrastructure as Code</a:t>
            </a:r>
          </a:p>
          <a:p>
            <a:pPr algn="ctr">
              <a:defRPr/>
            </a:pPr>
            <a:r>
              <a:rPr lang="en-US" sz="900" kern="0">
                <a:solidFill>
                  <a:schemeClr val="tx2"/>
                </a:solidFill>
                <a:latin typeface="Oracle Sans" panose="020B0503020204020204" pitchFamily="34" charset="0"/>
                <a:cs typeface="Oracle Sans" panose="020B0503020204020204" pitchFamily="34" charset="0"/>
              </a:rPr>
              <a:t>Resource Manager, Terraform, Ansible</a:t>
            </a:r>
          </a:p>
        </p:txBody>
      </p:sp>
      <p:pic>
        <p:nvPicPr>
          <p:cNvPr id="36" name="Graphic 35">
            <a:extLst>
              <a:ext uri="{FF2B5EF4-FFF2-40B4-BE49-F238E27FC236}">
                <a16:creationId xmlns:a16="http://schemas.microsoft.com/office/drawing/2014/main" id="{62F749DA-7D2F-3347-8459-C917B5C37790}"/>
              </a:ext>
            </a:extLst>
          </p:cNvPr>
          <p:cNvPicPr/>
          <p:nvPr>
            <p:custDataLst>
              <p:tags r:id="rId18"/>
            </p:custDataLst>
          </p:nvPr>
        </p:nvPicPr>
        <p:blipFill>
          <a:blip r:embed="rId72">
            <a:duotone>
              <a:prstClr val="black"/>
              <a:schemeClr val="tx2">
                <a:tint val="45000"/>
                <a:satMod val="400000"/>
              </a:schemeClr>
            </a:duotone>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73"/>
              </a:ext>
            </a:extLst>
          </a:blip>
          <a:stretch>
            <a:fillRect/>
          </a:stretch>
        </p:blipFill>
        <p:spPr>
          <a:xfrm>
            <a:off x="1211904" y="4437476"/>
            <a:ext cx="489033" cy="490761"/>
          </a:xfrm>
          <a:prstGeom prst="rect">
            <a:avLst/>
          </a:prstGeom>
        </p:spPr>
      </p:pic>
      <p:sp>
        <p:nvSpPr>
          <p:cNvPr id="38" name="TextBox 37">
            <a:extLst>
              <a:ext uri="{FF2B5EF4-FFF2-40B4-BE49-F238E27FC236}">
                <a16:creationId xmlns:a16="http://schemas.microsoft.com/office/drawing/2014/main" id="{04F436D9-988F-1F4F-A850-58E77899C664}"/>
              </a:ext>
            </a:extLst>
          </p:cNvPr>
          <p:cNvSpPr txBox="1"/>
          <p:nvPr>
            <p:custDataLst>
              <p:tags r:id="rId19"/>
            </p:custDataLst>
          </p:nvPr>
        </p:nvSpPr>
        <p:spPr>
          <a:xfrm>
            <a:off x="8003811" y="3499060"/>
            <a:ext cx="1565314" cy="581798"/>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Distributed &amp; Open </a:t>
            </a:r>
            <a:r>
              <a:rPr lang="en-US" sz="900" kern="0">
                <a:latin typeface="Oracle Sans" panose="020B0503020204020204" pitchFamily="34" charset="0"/>
                <a:cs typeface="Oracle Sans" panose="020B0503020204020204" pitchFamily="34" charset="0"/>
              </a:rPr>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SOURCE DATABASES</a:t>
            </a:r>
          </a:p>
          <a:p>
            <a:pPr algn="ctr">
              <a:defRPr/>
            </a:pPr>
            <a:r>
              <a:rPr lang="en-US" sz="900" kern="0">
                <a:latin typeface="Oracle Sans" panose="020B0503020204020204" pitchFamily="34" charset="0"/>
                <a:cs typeface="Oracle Sans" panose="020B0503020204020204" pitchFamily="34" charset="0"/>
              </a:rPr>
              <a:t> NoSQL, MySQL</a:t>
            </a:r>
          </a:p>
        </p:txBody>
      </p:sp>
      <p:pic>
        <p:nvPicPr>
          <p:cNvPr id="39" name="Graphic 38">
            <a:extLst>
              <a:ext uri="{FF2B5EF4-FFF2-40B4-BE49-F238E27FC236}">
                <a16:creationId xmlns:a16="http://schemas.microsoft.com/office/drawing/2014/main" id="{E420FB99-2976-EC42-96A6-83E34236B67A}"/>
              </a:ext>
            </a:extLst>
          </p:cNvPr>
          <p:cNvPicPr/>
          <p:nvPr>
            <p:custDataLst>
              <p:tags r:id="rId20"/>
            </p:custDataLst>
          </p:nvPr>
        </p:nvPicPr>
        <p:blipFill>
          <a:blip r:embed="rId74">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75"/>
              </a:ext>
            </a:extLst>
          </a:blip>
          <a:stretch>
            <a:fillRect/>
          </a:stretch>
        </p:blipFill>
        <p:spPr>
          <a:xfrm>
            <a:off x="8583990" y="3180513"/>
            <a:ext cx="359194" cy="361235"/>
          </a:xfrm>
          <a:prstGeom prst="rect">
            <a:avLst/>
          </a:prstGeom>
        </p:spPr>
      </p:pic>
      <p:sp>
        <p:nvSpPr>
          <p:cNvPr id="41" name="TextBox 40">
            <a:extLst>
              <a:ext uri="{FF2B5EF4-FFF2-40B4-BE49-F238E27FC236}">
                <a16:creationId xmlns:a16="http://schemas.microsoft.com/office/drawing/2014/main" id="{119C37FD-B04A-2D45-BAEF-969C62FD2FE9}"/>
              </a:ext>
            </a:extLst>
          </p:cNvPr>
          <p:cNvSpPr txBox="1"/>
          <p:nvPr>
            <p:custDataLst>
              <p:tags r:id="rId21"/>
            </p:custDataLst>
          </p:nvPr>
        </p:nvSpPr>
        <p:spPr>
          <a:xfrm>
            <a:off x="4326412" y="3499059"/>
            <a:ext cx="1564090" cy="551081"/>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Data Lake</a:t>
            </a:r>
          </a:p>
          <a:p>
            <a:pPr algn="ctr">
              <a:defRPr/>
            </a:pPr>
            <a:r>
              <a:rPr lang="en-US" sz="900" kern="0">
                <a:latin typeface="Oracle Sans" panose="020B0503020204020204" pitchFamily="34" charset="0"/>
                <a:cs typeface="Oracle Sans" panose="020B0503020204020204" pitchFamily="34" charset="0"/>
              </a:rPr>
              <a:t>Data Flow, Big Data,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Data Science, Cloud SQL</a:t>
            </a:r>
          </a:p>
        </p:txBody>
      </p:sp>
      <p:pic>
        <p:nvPicPr>
          <p:cNvPr id="42" name="Graphic 41">
            <a:extLst>
              <a:ext uri="{FF2B5EF4-FFF2-40B4-BE49-F238E27FC236}">
                <a16:creationId xmlns:a16="http://schemas.microsoft.com/office/drawing/2014/main" id="{F7A5BFFD-10B1-604D-8148-A69248A7B4DA}"/>
              </a:ext>
            </a:extLst>
          </p:cNvPr>
          <p:cNvPicPr/>
          <p:nvPr>
            <p:custDataLst>
              <p:tags r:id="rId22"/>
            </p:custDataLst>
          </p:nvPr>
        </p:nvPicPr>
        <p:blipFill>
          <a:blip r:embed="rId76">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77"/>
              </a:ext>
            </a:extLst>
          </a:blip>
          <a:stretch>
            <a:fillRect/>
          </a:stretch>
        </p:blipFill>
        <p:spPr>
          <a:xfrm>
            <a:off x="4858249" y="3123990"/>
            <a:ext cx="443710" cy="443710"/>
          </a:xfrm>
          <a:prstGeom prst="rect">
            <a:avLst/>
          </a:prstGeom>
        </p:spPr>
      </p:pic>
      <p:sp>
        <p:nvSpPr>
          <p:cNvPr id="44" name="TextBox 43">
            <a:extLst>
              <a:ext uri="{FF2B5EF4-FFF2-40B4-BE49-F238E27FC236}">
                <a16:creationId xmlns:a16="http://schemas.microsoft.com/office/drawing/2014/main" id="{46A47E4C-8BA9-C442-9256-60A55A9445AA}"/>
              </a:ext>
            </a:extLst>
          </p:cNvPr>
          <p:cNvSpPr txBox="1"/>
          <p:nvPr>
            <p:custDataLst>
              <p:tags r:id="rId23"/>
            </p:custDataLst>
          </p:nvPr>
        </p:nvSpPr>
        <p:spPr>
          <a:xfrm>
            <a:off x="2487711" y="3499059"/>
            <a:ext cx="1564090" cy="605836"/>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Data Management</a:t>
            </a:r>
          </a:p>
          <a:p>
            <a:pPr algn="ctr">
              <a:defRPr/>
            </a:pPr>
            <a:r>
              <a:rPr lang="en-US" sz="900" kern="0">
                <a:latin typeface="Oracle Sans" panose="020B0503020204020204" pitchFamily="34" charset="0"/>
                <a:cs typeface="Oracle Sans" panose="020B0503020204020204" pitchFamily="34" charset="0"/>
              </a:rPr>
              <a:t>Database Migration, Data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Integration, Data Catalog,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Golden Gate</a:t>
            </a:r>
          </a:p>
        </p:txBody>
      </p:sp>
      <p:pic>
        <p:nvPicPr>
          <p:cNvPr id="45" name="Graphic 44">
            <a:extLst>
              <a:ext uri="{FF2B5EF4-FFF2-40B4-BE49-F238E27FC236}">
                <a16:creationId xmlns:a16="http://schemas.microsoft.com/office/drawing/2014/main" id="{34F545AE-4508-5C45-91EC-CB5D419D5551}"/>
              </a:ext>
            </a:extLst>
          </p:cNvPr>
          <p:cNvPicPr/>
          <p:nvPr>
            <p:custDataLst>
              <p:tags r:id="rId24"/>
            </p:custDataLst>
          </p:nvPr>
        </p:nvPicPr>
        <p:blipFill>
          <a:blip r:embed="rId78">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79"/>
              </a:ext>
            </a:extLst>
          </a:blip>
          <a:stretch>
            <a:fillRect/>
          </a:stretch>
        </p:blipFill>
        <p:spPr>
          <a:xfrm>
            <a:off x="3019548" y="3141845"/>
            <a:ext cx="500415" cy="500054"/>
          </a:xfrm>
          <a:prstGeom prst="rect">
            <a:avLst/>
          </a:prstGeom>
        </p:spPr>
      </p:pic>
      <p:sp>
        <p:nvSpPr>
          <p:cNvPr id="47" name="TextBox 46">
            <a:extLst>
              <a:ext uri="{FF2B5EF4-FFF2-40B4-BE49-F238E27FC236}">
                <a16:creationId xmlns:a16="http://schemas.microsoft.com/office/drawing/2014/main" id="{B86C2DB2-43F8-3644-998C-55FB31D06190}"/>
              </a:ext>
            </a:extLst>
          </p:cNvPr>
          <p:cNvSpPr txBox="1"/>
          <p:nvPr>
            <p:custDataLst>
              <p:tags r:id="rId25"/>
            </p:custDataLst>
          </p:nvPr>
        </p:nvSpPr>
        <p:spPr>
          <a:xfrm>
            <a:off x="9847918" y="3571446"/>
            <a:ext cx="1564090" cy="598871"/>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Security</a:t>
            </a:r>
          </a:p>
          <a:p>
            <a:pPr algn="ctr">
              <a:defRPr/>
            </a:pPr>
            <a:r>
              <a:rPr lang="en-US" sz="900" kern="0">
                <a:latin typeface="Oracle Sans" panose="020B0503020204020204" pitchFamily="34" charset="0"/>
                <a:cs typeface="Oracle Sans" panose="020B0503020204020204" pitchFamily="34" charset="0"/>
              </a:rPr>
              <a:t>Cloud Guard, Security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Zones, Vault, KMS,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Data Safe, DDoS, WAF</a:t>
            </a:r>
          </a:p>
        </p:txBody>
      </p:sp>
      <p:pic>
        <p:nvPicPr>
          <p:cNvPr id="48" name="Graphic 47">
            <a:extLst>
              <a:ext uri="{FF2B5EF4-FFF2-40B4-BE49-F238E27FC236}">
                <a16:creationId xmlns:a16="http://schemas.microsoft.com/office/drawing/2014/main" id="{15D4B33E-2EB5-5F4C-94CA-BEC74DBCFF05}"/>
              </a:ext>
            </a:extLst>
          </p:cNvPr>
          <p:cNvPicPr/>
          <p:nvPr>
            <p:custDataLst>
              <p:tags r:id="rId26"/>
            </p:custDataLst>
          </p:nvPr>
        </p:nvPicPr>
        <p:blipFill>
          <a:blip r:embed="rId80">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81"/>
              </a:ext>
            </a:extLst>
          </a:blip>
          <a:stretch>
            <a:fillRect/>
          </a:stretch>
        </p:blipFill>
        <p:spPr>
          <a:xfrm>
            <a:off x="10384001" y="3185721"/>
            <a:ext cx="436667" cy="438812"/>
          </a:xfrm>
          <a:prstGeom prst="rect">
            <a:avLst/>
          </a:prstGeom>
        </p:spPr>
      </p:pic>
      <p:sp>
        <p:nvSpPr>
          <p:cNvPr id="49" name="TextBox 48">
            <a:extLst>
              <a:ext uri="{FF2B5EF4-FFF2-40B4-BE49-F238E27FC236}">
                <a16:creationId xmlns:a16="http://schemas.microsoft.com/office/drawing/2014/main" id="{7D5D85DA-A4EA-084B-B7AD-E4C690DF246D}"/>
              </a:ext>
            </a:extLst>
          </p:cNvPr>
          <p:cNvSpPr txBox="1"/>
          <p:nvPr>
            <p:custDataLst>
              <p:tags r:id="rId27"/>
            </p:custDataLst>
          </p:nvPr>
        </p:nvSpPr>
        <p:spPr>
          <a:xfrm>
            <a:off x="2448495" y="2282486"/>
            <a:ext cx="1565314" cy="697613"/>
          </a:xfrm>
          <a:prstGeom prst="rect">
            <a:avLst/>
          </a:prstGeom>
          <a:noFill/>
          <a:ln w="9525">
            <a:noFill/>
          </a:ln>
        </p:spPr>
        <p:txBody>
          <a:bodyPr wrap="none" lIns="105562" tIns="70375" rtlCol="0">
            <a:noAutofit/>
          </a:bodyPr>
          <a:lstStyle/>
          <a:p>
            <a:pPr algn="ctr">
              <a:defRPr/>
            </a:pPr>
            <a:r>
              <a:rPr lang="en-US" sz="1050" b="1" kern="0">
                <a:solidFill>
                  <a:schemeClr val="tx2"/>
                </a:solidFill>
                <a:latin typeface="Oracle Sans" panose="020B0503020204020204" pitchFamily="34" charset="0"/>
                <a:cs typeface="Oracle Sans" panose="020B0503020204020204" pitchFamily="34" charset="0"/>
              </a:rPr>
              <a:t>Serverless</a:t>
            </a:r>
          </a:p>
          <a:p>
            <a:pPr algn="ctr">
              <a:defRPr/>
            </a:pPr>
            <a:r>
              <a:rPr lang="en-US" sz="900" kern="0">
                <a:solidFill>
                  <a:schemeClr val="tx2"/>
                </a:solidFill>
                <a:latin typeface="Oracle Sans" panose="020B0503020204020204" pitchFamily="34" charset="0"/>
                <a:cs typeface="Oracle Sans" panose="020B0503020204020204" pitchFamily="34" charset="0"/>
              </a:rPr>
              <a:t>Events, Functions, </a:t>
            </a:r>
            <a:br>
              <a:rPr lang="en-US" sz="900" kern="0">
                <a:solidFill>
                  <a:schemeClr val="tx2"/>
                </a:solidFill>
                <a:latin typeface="Oracle Sans" panose="020B0503020204020204" pitchFamily="34" charset="0"/>
                <a:cs typeface="Oracle Sans" panose="020B0503020204020204" pitchFamily="34" charset="0"/>
              </a:rPr>
            </a:br>
            <a:r>
              <a:rPr lang="en-US" sz="900" kern="0">
                <a:solidFill>
                  <a:schemeClr val="tx2"/>
                </a:solidFill>
                <a:latin typeface="Oracle Sans" panose="020B0503020204020204" pitchFamily="34" charset="0"/>
                <a:cs typeface="Oracle Sans" panose="020B0503020204020204" pitchFamily="34" charset="0"/>
              </a:rPr>
              <a:t>API Gateway, Streaming</a:t>
            </a:r>
          </a:p>
        </p:txBody>
      </p:sp>
      <p:pic>
        <p:nvPicPr>
          <p:cNvPr id="50" name="Graphic 49">
            <a:extLst>
              <a:ext uri="{FF2B5EF4-FFF2-40B4-BE49-F238E27FC236}">
                <a16:creationId xmlns:a16="http://schemas.microsoft.com/office/drawing/2014/main" id="{495AE3DB-CE0E-DE4C-84AD-7B6A0542A158}"/>
              </a:ext>
            </a:extLst>
          </p:cNvPr>
          <p:cNvPicPr/>
          <p:nvPr>
            <p:custDataLst>
              <p:tags r:id="rId28"/>
            </p:custDataLst>
          </p:nvPr>
        </p:nvPicPr>
        <p:blipFill>
          <a:blip r:embed="rId82">
            <a:duotone>
              <a:prstClr val="black"/>
              <a:schemeClr val="tx2">
                <a:tint val="45000"/>
                <a:satMod val="400000"/>
              </a:schemeClr>
            </a:duotone>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83"/>
              </a:ext>
            </a:extLst>
          </a:blip>
          <a:stretch>
            <a:fillRect/>
          </a:stretch>
        </p:blipFill>
        <p:spPr>
          <a:xfrm>
            <a:off x="3053431" y="1946500"/>
            <a:ext cx="338065" cy="338204"/>
          </a:xfrm>
          <a:prstGeom prst="rect">
            <a:avLst/>
          </a:prstGeom>
        </p:spPr>
      </p:pic>
      <p:sp>
        <p:nvSpPr>
          <p:cNvPr id="52" name="TextBox 51">
            <a:extLst>
              <a:ext uri="{FF2B5EF4-FFF2-40B4-BE49-F238E27FC236}">
                <a16:creationId xmlns:a16="http://schemas.microsoft.com/office/drawing/2014/main" id="{7CEC0B40-82B8-A248-8F6F-6822C300CB10}"/>
              </a:ext>
            </a:extLst>
          </p:cNvPr>
          <p:cNvSpPr txBox="1"/>
          <p:nvPr>
            <p:custDataLst>
              <p:tags r:id="rId29"/>
            </p:custDataLst>
          </p:nvPr>
        </p:nvSpPr>
        <p:spPr>
          <a:xfrm>
            <a:off x="8015558" y="2286989"/>
            <a:ext cx="1564090" cy="488925"/>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Business Analytics</a:t>
            </a:r>
          </a:p>
          <a:p>
            <a:pPr algn="ctr">
              <a:defRPr/>
            </a:pPr>
            <a:r>
              <a:rPr lang="en-US" sz="900" kern="0">
                <a:latin typeface="Oracle Sans" panose="020B0503020204020204" pitchFamily="34" charset="0"/>
                <a:cs typeface="Oracle Sans" panose="020B0503020204020204" pitchFamily="34" charset="0"/>
              </a:rPr>
              <a:t>Analytics, Fusion</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Analytics</a:t>
            </a:r>
          </a:p>
        </p:txBody>
      </p:sp>
      <p:pic>
        <p:nvPicPr>
          <p:cNvPr id="53" name="Picture Placeholder 95">
            <a:extLst>
              <a:ext uri="{FF2B5EF4-FFF2-40B4-BE49-F238E27FC236}">
                <a16:creationId xmlns:a16="http://schemas.microsoft.com/office/drawing/2014/main" id="{F95EE5AD-CFB3-F34B-991D-A45378DA5F72}"/>
              </a:ext>
            </a:extLst>
          </p:cNvPr>
          <p:cNvPicPr/>
          <p:nvPr>
            <p:custDataLst>
              <p:tags r:id="rId30"/>
            </p:custDataLst>
          </p:nvPr>
        </p:nvPicPr>
        <p:blipFill>
          <a:blip r:embed="rId84">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85"/>
              </a:ext>
            </a:extLst>
          </a:blip>
          <a:srcRect l="85" r="85"/>
          <a:stretch>
            <a:fillRect/>
          </a:stretch>
        </p:blipFill>
        <p:spPr>
          <a:xfrm>
            <a:off x="8550979" y="1863663"/>
            <a:ext cx="542312" cy="542785"/>
          </a:xfrm>
          <a:prstGeom prst="rect">
            <a:avLst/>
          </a:prstGeom>
        </p:spPr>
      </p:pic>
      <p:sp>
        <p:nvSpPr>
          <p:cNvPr id="55" name="TextBox 54">
            <a:extLst>
              <a:ext uri="{FF2B5EF4-FFF2-40B4-BE49-F238E27FC236}">
                <a16:creationId xmlns:a16="http://schemas.microsoft.com/office/drawing/2014/main" id="{01954E9F-CD3F-A24E-BFD2-8678BF6D47B2}"/>
              </a:ext>
            </a:extLst>
          </p:cNvPr>
          <p:cNvSpPr txBox="1"/>
          <p:nvPr>
            <p:custDataLst>
              <p:tags r:id="rId31"/>
            </p:custDataLst>
          </p:nvPr>
        </p:nvSpPr>
        <p:spPr>
          <a:xfrm>
            <a:off x="5844590" y="2280533"/>
            <a:ext cx="1565314" cy="464664"/>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Business &amp; Industry SaaS</a:t>
            </a:r>
          </a:p>
          <a:p>
            <a:pPr algn="ctr">
              <a:defRPr/>
            </a:pPr>
            <a:r>
              <a:rPr lang="en-US" sz="900" kern="0">
                <a:latin typeface="Oracle Sans" panose="020B0503020204020204" pitchFamily="34" charset="0"/>
                <a:cs typeface="Oracle Sans" panose="020B0503020204020204" pitchFamily="34" charset="0"/>
              </a:rPr>
              <a:t>ERP, HCM, SCM, Sales,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Marketing, Service, Vertical Industry</a:t>
            </a:r>
          </a:p>
        </p:txBody>
      </p:sp>
      <p:pic>
        <p:nvPicPr>
          <p:cNvPr id="56" name="Picture Placeholder 34">
            <a:extLst>
              <a:ext uri="{FF2B5EF4-FFF2-40B4-BE49-F238E27FC236}">
                <a16:creationId xmlns:a16="http://schemas.microsoft.com/office/drawing/2014/main" id="{AC5065D4-919E-6E44-9AB7-F2FE32A445BB}"/>
              </a:ext>
            </a:extLst>
          </p:cNvPr>
          <p:cNvPicPr/>
          <p:nvPr>
            <p:custDataLst>
              <p:tags r:id="rId32"/>
            </p:custDataLst>
          </p:nvPr>
        </p:nvPicPr>
        <p:blipFill>
          <a:blip r:embed="rId86">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87"/>
              </a:ext>
            </a:extLst>
          </a:blip>
          <a:stretch>
            <a:fillRect/>
          </a:stretch>
        </p:blipFill>
        <p:spPr>
          <a:xfrm>
            <a:off x="6310339" y="1804741"/>
            <a:ext cx="563441" cy="565388"/>
          </a:xfrm>
          <a:prstGeom prst="rect">
            <a:avLst/>
          </a:prstGeom>
        </p:spPr>
      </p:pic>
      <p:sp>
        <p:nvSpPr>
          <p:cNvPr id="57" name="TextBox 56">
            <a:extLst>
              <a:ext uri="{FF2B5EF4-FFF2-40B4-BE49-F238E27FC236}">
                <a16:creationId xmlns:a16="http://schemas.microsoft.com/office/drawing/2014/main" id="{A7CA1EDB-D8F4-0149-AD4C-3D46AB9FB090}"/>
              </a:ext>
            </a:extLst>
          </p:cNvPr>
          <p:cNvSpPr txBox="1"/>
          <p:nvPr>
            <p:custDataLst>
              <p:tags r:id="rId33"/>
            </p:custDataLst>
          </p:nvPr>
        </p:nvSpPr>
        <p:spPr>
          <a:xfrm>
            <a:off x="4217464" y="2280532"/>
            <a:ext cx="1565314" cy="464664"/>
          </a:xfrm>
          <a:prstGeom prst="rect">
            <a:avLst/>
          </a:prstGeom>
          <a:noFill/>
          <a:ln w="9525">
            <a:noFill/>
          </a:ln>
        </p:spPr>
        <p:txBody>
          <a:bodyPr wrap="square" lIns="105562" tIns="70375" rtlCol="0">
            <a:noAutofit/>
          </a:bodyPr>
          <a:lstStyle/>
          <a:p>
            <a:pPr algn="ctr">
              <a:defRPr/>
            </a:pPr>
            <a:r>
              <a:rPr lang="en-US" sz="1050" b="1" kern="0">
                <a:solidFill>
                  <a:schemeClr val="tx2"/>
                </a:solidFill>
                <a:latin typeface="Oracle Sans" panose="020B0503020204020204" pitchFamily="34" charset="0"/>
                <a:cs typeface="Oracle Sans" panose="020B0503020204020204" pitchFamily="34" charset="0"/>
              </a:rPr>
              <a:t>Application </a:t>
            </a:r>
            <a:br>
              <a:rPr lang="en-US" sz="1050" b="1" kern="0">
                <a:solidFill>
                  <a:schemeClr val="tx2"/>
                </a:solidFill>
                <a:latin typeface="Oracle Sans" panose="020B0503020204020204" pitchFamily="34" charset="0"/>
                <a:cs typeface="Oracle Sans" panose="020B0503020204020204" pitchFamily="34" charset="0"/>
              </a:rPr>
            </a:br>
            <a:r>
              <a:rPr lang="en-US" sz="1050" b="1" kern="0">
                <a:solidFill>
                  <a:schemeClr val="tx2"/>
                </a:solidFill>
                <a:latin typeface="Oracle Sans" panose="020B0503020204020204" pitchFamily="34" charset="0"/>
                <a:cs typeface="Oracle Sans" panose="020B0503020204020204" pitchFamily="34" charset="0"/>
              </a:rPr>
              <a:t>Integration</a:t>
            </a:r>
          </a:p>
        </p:txBody>
      </p:sp>
      <p:pic>
        <p:nvPicPr>
          <p:cNvPr id="58" name="Picture Placeholder 98">
            <a:extLst>
              <a:ext uri="{FF2B5EF4-FFF2-40B4-BE49-F238E27FC236}">
                <a16:creationId xmlns:a16="http://schemas.microsoft.com/office/drawing/2014/main" id="{ADD0397B-C218-AC46-BFEC-0CF6E8DA027F}"/>
              </a:ext>
            </a:extLst>
          </p:cNvPr>
          <p:cNvPicPr/>
          <p:nvPr>
            <p:custDataLst>
              <p:tags r:id="rId34"/>
            </p:custDataLst>
          </p:nvPr>
        </p:nvPicPr>
        <p:blipFill>
          <a:blip r:embed="rId88">
            <a:duotone>
              <a:prstClr val="black"/>
              <a:schemeClr val="tx2">
                <a:tint val="45000"/>
                <a:satMod val="400000"/>
              </a:schemeClr>
            </a:duotone>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89"/>
              </a:ext>
            </a:extLst>
          </a:blip>
          <a:stretch>
            <a:fillRect/>
          </a:stretch>
        </p:blipFill>
        <p:spPr>
          <a:xfrm>
            <a:off x="4746573" y="1833352"/>
            <a:ext cx="507097" cy="508162"/>
          </a:xfrm>
          <a:prstGeom prst="rect">
            <a:avLst/>
          </a:prstGeom>
        </p:spPr>
      </p:pic>
      <p:sp>
        <p:nvSpPr>
          <p:cNvPr id="59" name="TextBox 58">
            <a:extLst>
              <a:ext uri="{FF2B5EF4-FFF2-40B4-BE49-F238E27FC236}">
                <a16:creationId xmlns:a16="http://schemas.microsoft.com/office/drawing/2014/main" id="{F3FD33EF-52C6-394B-908D-7310BA6DFF7F}"/>
              </a:ext>
            </a:extLst>
          </p:cNvPr>
          <p:cNvSpPr txBox="1"/>
          <p:nvPr>
            <p:custDataLst>
              <p:tags r:id="rId35"/>
            </p:custDataLst>
          </p:nvPr>
        </p:nvSpPr>
        <p:spPr>
          <a:xfrm>
            <a:off x="674376" y="2690826"/>
            <a:ext cx="1564090" cy="373450"/>
          </a:xfrm>
          <a:prstGeom prst="rect">
            <a:avLst/>
          </a:prstGeom>
          <a:noFill/>
          <a:ln w="9525">
            <a:noFill/>
          </a:ln>
        </p:spPr>
        <p:txBody>
          <a:bodyPr wrap="none" lIns="105562" tIns="70375" rtlCol="0">
            <a:noAutofit/>
          </a:bodyPr>
          <a:lstStyle/>
          <a:p>
            <a:pPr algn="ctr">
              <a:defRPr/>
            </a:pPr>
            <a:r>
              <a:rPr lang="en-US" sz="1050" b="1" kern="0">
                <a:solidFill>
                  <a:schemeClr val="tx2"/>
                </a:solidFill>
                <a:latin typeface="Oracle Sans" panose="020B0503020204020204" pitchFamily="34" charset="0"/>
                <a:cs typeface="Oracle Sans" panose="020B0503020204020204" pitchFamily="34" charset="0"/>
              </a:rPr>
              <a:t>Low Code</a:t>
            </a:r>
          </a:p>
          <a:p>
            <a:pPr algn="ctr">
              <a:defRPr/>
            </a:pPr>
            <a:r>
              <a:rPr lang="en-US" sz="900" kern="0">
                <a:solidFill>
                  <a:schemeClr val="tx2"/>
                </a:solidFill>
                <a:latin typeface="Oracle Sans" panose="020B0503020204020204" pitchFamily="34" charset="0"/>
                <a:cs typeface="Oracle Sans" panose="020B0503020204020204" pitchFamily="34" charset="0"/>
              </a:rPr>
              <a:t>APEX, Digital Assistant</a:t>
            </a:r>
          </a:p>
        </p:txBody>
      </p:sp>
      <p:sp>
        <p:nvSpPr>
          <p:cNvPr id="62" name="TextBox 61">
            <a:extLst>
              <a:ext uri="{FF2B5EF4-FFF2-40B4-BE49-F238E27FC236}">
                <a16:creationId xmlns:a16="http://schemas.microsoft.com/office/drawing/2014/main" id="{EA1672B4-9427-8B4C-9A8C-E592605DF083}"/>
              </a:ext>
            </a:extLst>
          </p:cNvPr>
          <p:cNvSpPr txBox="1"/>
          <p:nvPr>
            <p:custDataLst>
              <p:tags r:id="rId36"/>
            </p:custDataLst>
          </p:nvPr>
        </p:nvSpPr>
        <p:spPr>
          <a:xfrm>
            <a:off x="6165113" y="3499061"/>
            <a:ext cx="1564090" cy="605834"/>
          </a:xfrm>
          <a:prstGeom prst="rect">
            <a:avLst/>
          </a:prstGeom>
          <a:noFill/>
          <a:ln w="9525">
            <a:noFill/>
          </a:ln>
        </p:spPr>
        <p:txBody>
          <a:bodyPr wrap="none" lIns="105562" tIns="70375" rtlCol="0">
            <a:noAutofit/>
          </a:bodyPr>
          <a:lstStyle/>
          <a:p>
            <a:pPr algn="ctr">
              <a:defRPr/>
            </a:pPr>
            <a:r>
              <a:rPr lang="en-US" sz="1050" b="1" kern="0">
                <a:latin typeface="Oracle Sans" panose="020B0503020204020204" pitchFamily="34" charset="0"/>
                <a:cs typeface="Oracle Sans" panose="020B0503020204020204" pitchFamily="34" charset="0"/>
              </a:rPr>
              <a:t>Autonomous </a:t>
            </a:r>
            <a:br>
              <a:rPr lang="en-US" sz="1050" b="1" kern="0">
                <a:latin typeface="Oracle Sans" panose="020B0503020204020204" pitchFamily="34" charset="0"/>
                <a:cs typeface="Oracle Sans" panose="020B0503020204020204" pitchFamily="34" charset="0"/>
              </a:rPr>
            </a:br>
            <a:r>
              <a:rPr lang="en-US" sz="1050" b="1" kern="0">
                <a:latin typeface="Oracle Sans" panose="020B0503020204020204" pitchFamily="34" charset="0"/>
                <a:cs typeface="Oracle Sans" panose="020B0503020204020204" pitchFamily="34" charset="0"/>
              </a:rPr>
              <a:t>&amp; Oracle Databases</a:t>
            </a:r>
          </a:p>
          <a:p>
            <a:pPr algn="ctr">
              <a:defRPr/>
            </a:pPr>
            <a:r>
              <a:rPr lang="en-US" sz="900" kern="0">
                <a:latin typeface="Oracle Sans" panose="020B0503020204020204" pitchFamily="34" charset="0"/>
                <a:cs typeface="Oracle Sans" panose="020B0503020204020204" pitchFamily="34" charset="0"/>
              </a:rPr>
              <a:t>Transactions, Data Warehouse, </a:t>
            </a:r>
            <a:br>
              <a:rPr lang="en-US" sz="900" kern="0">
                <a:latin typeface="Oracle Sans" panose="020B0503020204020204" pitchFamily="34" charset="0"/>
                <a:cs typeface="Oracle Sans" panose="020B0503020204020204" pitchFamily="34" charset="0"/>
              </a:rPr>
            </a:br>
            <a:r>
              <a:rPr lang="en-US" sz="900" kern="0">
                <a:latin typeface="Oracle Sans" panose="020B0503020204020204" pitchFamily="34" charset="0"/>
                <a:cs typeface="Oracle Sans" panose="020B0503020204020204" pitchFamily="34" charset="0"/>
              </a:rPr>
              <a:t>JSON, Dedicated, Exadata</a:t>
            </a:r>
          </a:p>
        </p:txBody>
      </p:sp>
      <p:pic>
        <p:nvPicPr>
          <p:cNvPr id="63" name="Picture Placeholder 17">
            <a:extLst>
              <a:ext uri="{FF2B5EF4-FFF2-40B4-BE49-F238E27FC236}">
                <a16:creationId xmlns:a16="http://schemas.microsoft.com/office/drawing/2014/main" id="{1E136708-AD70-824E-AC59-7609F090EAE9}"/>
              </a:ext>
            </a:extLst>
          </p:cNvPr>
          <p:cNvPicPr/>
          <p:nvPr>
            <p:custDataLst>
              <p:tags r:id="rId37"/>
            </p:custDataLst>
          </p:nvPr>
        </p:nvPicPr>
        <p:blipFill>
          <a:blip r:embed="rId90">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91"/>
              </a:ext>
            </a:extLst>
          </a:blip>
          <a:stretch>
            <a:fillRect/>
          </a:stretch>
        </p:blipFill>
        <p:spPr>
          <a:xfrm>
            <a:off x="6675255" y="3076280"/>
            <a:ext cx="563441" cy="561259"/>
          </a:xfrm>
          <a:prstGeom prst="rect">
            <a:avLst/>
          </a:prstGeom>
        </p:spPr>
      </p:pic>
      <p:sp>
        <p:nvSpPr>
          <p:cNvPr id="64" name="TextBox 63">
            <a:extLst>
              <a:ext uri="{FF2B5EF4-FFF2-40B4-BE49-F238E27FC236}">
                <a16:creationId xmlns:a16="http://schemas.microsoft.com/office/drawing/2014/main" id="{786A09A0-6B02-0148-BFA9-AB4BE75843AF}"/>
              </a:ext>
            </a:extLst>
          </p:cNvPr>
          <p:cNvSpPr txBox="1"/>
          <p:nvPr>
            <p:custDataLst>
              <p:tags r:id="rId38"/>
            </p:custDataLst>
          </p:nvPr>
        </p:nvSpPr>
        <p:spPr>
          <a:xfrm>
            <a:off x="613703" y="3664936"/>
            <a:ext cx="1663521" cy="697613"/>
          </a:xfrm>
          <a:prstGeom prst="rect">
            <a:avLst/>
          </a:prstGeom>
          <a:noFill/>
          <a:ln w="9525">
            <a:noFill/>
          </a:ln>
        </p:spPr>
        <p:txBody>
          <a:bodyPr wrap="square" lIns="105562" tIns="70375" rtlCol="0">
            <a:noAutofit/>
          </a:bodyPr>
          <a:lstStyle/>
          <a:p>
            <a:pPr algn="ctr">
              <a:defRPr/>
            </a:pPr>
            <a:r>
              <a:rPr lang="en-US" sz="1050" b="1" kern="0">
                <a:solidFill>
                  <a:schemeClr val="tx2"/>
                </a:solidFill>
                <a:latin typeface="Oracle Sans" panose="020B0503020204020204" pitchFamily="34" charset="0"/>
                <a:cs typeface="Oracle Sans" panose="020B0503020204020204" pitchFamily="34" charset="0"/>
              </a:rPr>
              <a:t>AppDev</a:t>
            </a:r>
          </a:p>
          <a:p>
            <a:pPr algn="ctr">
              <a:defRPr/>
            </a:pPr>
            <a:r>
              <a:rPr lang="en-US" sz="900" kern="0">
                <a:solidFill>
                  <a:schemeClr val="tx2"/>
                </a:solidFill>
                <a:latin typeface="Oracle Sans" panose="020B0503020204020204" pitchFamily="34" charset="0"/>
                <a:cs typeface="Oracle Sans" panose="020B0503020204020204" pitchFamily="34" charset="0"/>
              </a:rPr>
              <a:t>Visual Builder Studio, GraalVM, Helidon, SQL Developer, Shell, APIs/SDKs</a:t>
            </a:r>
          </a:p>
        </p:txBody>
      </p:sp>
      <p:pic>
        <p:nvPicPr>
          <p:cNvPr id="65" name="Picture Placeholder 33">
            <a:extLst>
              <a:ext uri="{FF2B5EF4-FFF2-40B4-BE49-F238E27FC236}">
                <a16:creationId xmlns:a16="http://schemas.microsoft.com/office/drawing/2014/main" id="{2B6B8812-8C84-6347-8A38-744AF34B6333}"/>
              </a:ext>
            </a:extLst>
          </p:cNvPr>
          <p:cNvPicPr/>
          <p:nvPr>
            <p:custDataLst>
              <p:tags r:id="rId39"/>
            </p:custDataLst>
          </p:nvPr>
        </p:nvPicPr>
        <p:blipFill>
          <a:blip r:embed="rId92">
            <a:duotone>
              <a:prstClr val="black"/>
              <a:schemeClr val="tx2">
                <a:tint val="45000"/>
                <a:satMod val="400000"/>
              </a:schemeClr>
            </a:duotone>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93"/>
              </a:ext>
            </a:extLst>
          </a:blip>
          <a:srcRect t="85" b="85"/>
          <a:stretch>
            <a:fillRect/>
          </a:stretch>
        </p:blipFill>
        <p:spPr>
          <a:xfrm>
            <a:off x="1149425" y="3185518"/>
            <a:ext cx="549355" cy="551026"/>
          </a:xfrm>
          <a:prstGeom prst="rect">
            <a:avLst/>
          </a:prstGeom>
        </p:spPr>
      </p:pic>
      <p:pic>
        <p:nvPicPr>
          <p:cNvPr id="67" name="Picture Placeholder 54">
            <a:extLst>
              <a:ext uri="{FF2B5EF4-FFF2-40B4-BE49-F238E27FC236}">
                <a16:creationId xmlns:a16="http://schemas.microsoft.com/office/drawing/2014/main" id="{95A824C9-7E47-024C-BD17-F3123D860BFE}"/>
              </a:ext>
            </a:extLst>
          </p:cNvPr>
          <p:cNvPicPr>
            <a:picLocks noChangeAspect="1"/>
          </p:cNvPicPr>
          <p:nvPr>
            <p:custDataLst>
              <p:tags r:id="rId40"/>
            </p:custDataLst>
          </p:nvPr>
        </p:nvPicPr>
        <p:blipFill>
          <a:blip r:embed="rId94">
            <a:duotone>
              <a:prstClr val="black"/>
              <a:schemeClr val="tx2">
                <a:tint val="45000"/>
                <a:satMod val="400000"/>
              </a:schemeClr>
            </a:duotone>
            <a:extLst>
              <a:ext uri="{28A0092B-C50C-407E-A947-70E740481C1C}">
                <a14:useLocalDpi xmlns:a14="http://schemas.microsoft.com/office/drawing/2010/main"/>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95"/>
              </a:ext>
            </a:extLst>
          </a:blip>
          <a:srcRect l="85" r="85"/>
          <a:stretch>
            <a:fillRect/>
          </a:stretch>
        </p:blipFill>
        <p:spPr>
          <a:xfrm>
            <a:off x="1118640" y="2156394"/>
            <a:ext cx="651050" cy="651049"/>
          </a:xfrm>
          <a:prstGeom prst="rect">
            <a:avLst/>
          </a:prstGeom>
        </p:spPr>
      </p:pic>
      <p:sp>
        <p:nvSpPr>
          <p:cNvPr id="9" name="Rectangle 8">
            <a:extLst>
              <a:ext uri="{FF2B5EF4-FFF2-40B4-BE49-F238E27FC236}">
                <a16:creationId xmlns:a16="http://schemas.microsoft.com/office/drawing/2014/main" id="{49DF19AE-E6D2-5044-B879-D09833A79A31}"/>
              </a:ext>
            </a:extLst>
          </p:cNvPr>
          <p:cNvSpPr/>
          <p:nvPr>
            <p:custDataLst>
              <p:tags r:id="rId41"/>
            </p:custDataLst>
          </p:nvPr>
        </p:nvSpPr>
        <p:spPr bwMode="gray">
          <a:xfrm>
            <a:off x="607201" y="5481292"/>
            <a:ext cx="10912010" cy="744681"/>
          </a:xfrm>
          <a:prstGeom prst="rect">
            <a:avLst/>
          </a:prstGeom>
          <a:solidFill>
            <a:srgbClr val="E5DBBE"/>
          </a:solidFill>
          <a:ln w="476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375" tIns="35187" rIns="70375" bIns="35187" numCol="1" spcCol="0" rtlCol="0" fromWordArt="0" anchor="ctr" anchorCtr="0" forceAA="0" compatLnSpc="1">
            <a:prstTxWarp prst="textNoShape">
              <a:avLst/>
            </a:prstTxWarp>
            <a:noAutofit/>
          </a:bodyPr>
          <a:lstStyle/>
          <a:p>
            <a:pPr algn="ctr">
              <a:defRPr/>
            </a:pPr>
            <a:r>
              <a:rPr lang="en-US" sz="2000" kern="0">
                <a:solidFill>
                  <a:schemeClr val="tx1"/>
                </a:solidFill>
                <a:latin typeface="Oracle Sans Semi Bold" panose="020B0503020204020204" pitchFamily="34" charset="0"/>
                <a:cs typeface="Oracle Sans Semi Bold" panose="020B0503020204020204" pitchFamily="34" charset="0"/>
              </a:rPr>
              <a:t>COMMERCIAL REGIONS / GOV REGIONS / CLOUD@CUSTOMER / MULTICLOUD / EDGE</a:t>
            </a:r>
          </a:p>
          <a:p>
            <a:pPr algn="ctr">
              <a:defRPr/>
            </a:pPr>
            <a:r>
              <a:rPr lang="en-US" sz="2000">
                <a:solidFill>
                  <a:schemeClr val="tx1"/>
                </a:solidFill>
                <a:uFill>
                  <a:solidFill>
                    <a:schemeClr val="accent1"/>
                  </a:solidFill>
                </a:uFill>
                <a:latin typeface="Oracle Sans" panose="020B0503020204020204" pitchFamily="34" charset="0"/>
                <a:cs typeface="Oracle Sans" panose="020B0503020204020204" pitchFamily="34" charset="0"/>
              </a:rPr>
              <a:t>Implementation, Consulting, and Educational Services + Support</a:t>
            </a:r>
            <a:endParaRPr lang="en-US" sz="1400" kern="0">
              <a:solidFill>
                <a:schemeClr val="tx1"/>
              </a:solidFill>
              <a:latin typeface="Oracle Sans" panose="020B0503020204020204" pitchFamily="34" charset="0"/>
              <a:cs typeface="Oracle Sans" panose="020B0503020204020204" pitchFamily="34" charset="0"/>
            </a:endParaRPr>
          </a:p>
        </p:txBody>
      </p:sp>
      <p:sp>
        <p:nvSpPr>
          <p:cNvPr id="60" name="Slide Number Placeholder 3">
            <a:extLst>
              <a:ext uri="{FF2B5EF4-FFF2-40B4-BE49-F238E27FC236}">
                <a16:creationId xmlns:a16="http://schemas.microsoft.com/office/drawing/2014/main" id="{37054C6F-A214-FB47-BC61-7E0288253242}"/>
              </a:ext>
            </a:extLst>
          </p:cNvPr>
          <p:cNvSpPr txBox="1"/>
          <p:nvPr>
            <p:custDataLst>
              <p:tags r:id="rId42"/>
            </p:custDataLst>
          </p:nvPr>
        </p:nvSpPr>
        <p:spPr>
          <a:xfrm>
            <a:off x="690750" y="644741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z="900" smtClean="0">
                <a:solidFill>
                  <a:srgbClr val="8B8580"/>
                </a:solidFill>
              </a:rPr>
              <a:t>8</a:t>
            </a:fld>
            <a:endParaRPr lang="en-US" sz="900">
              <a:solidFill>
                <a:srgbClr val="8B8580"/>
              </a:solidFill>
            </a:endParaRPr>
          </a:p>
        </p:txBody>
      </p:sp>
      <p:sp>
        <p:nvSpPr>
          <p:cNvPr id="10" name="Footer Placeholder 9">
            <a:extLst>
              <a:ext uri="{FF2B5EF4-FFF2-40B4-BE49-F238E27FC236}">
                <a16:creationId xmlns:a16="http://schemas.microsoft.com/office/drawing/2014/main" id="{038AE810-CC2B-40BE-894D-0658813B0504}"/>
              </a:ext>
            </a:extLst>
          </p:cNvPr>
          <p:cNvSpPr>
            <a:spLocks noGrp="1"/>
          </p:cNvSpPr>
          <p:nvPr>
            <p:ph type="ftr" sz="quarter" idx="15"/>
            <p:custDataLst>
              <p:tags r:id="rId43"/>
            </p:custDataLst>
          </p:nvPr>
        </p:nvSpPr>
        <p:spPr>
          <a:xfrm>
            <a:off x="1069561" y="6409000"/>
            <a:ext cx="5745379" cy="365125"/>
          </a:xfrm>
        </p:spPr>
        <p:txBody>
          <a:bodyPr/>
          <a:lstStyle/>
          <a:p>
            <a:r>
              <a:rPr lang="en-US" dirty="0" smtClean="0"/>
              <a:t>Copyright © 2023, </a:t>
            </a:r>
            <a:r>
              <a:rPr lang="en-US" dirty="0"/>
              <a:t>Oracle and/or its affiliates. All rights reserved</a:t>
            </a:r>
          </a:p>
        </p:txBody>
      </p:sp>
    </p:spTree>
    <p:extLst>
      <p:ext uri="{BB962C8B-B14F-4D97-AF65-F5344CB8AC3E}">
        <p14:creationId xmlns:p14="http://schemas.microsoft.com/office/powerpoint/2010/main" val="2886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10">
            <a:extLst>
              <a:ext uri="{FF2B5EF4-FFF2-40B4-BE49-F238E27FC236}">
                <a16:creationId xmlns:a16="http://schemas.microsoft.com/office/drawing/2014/main" id="{A236AA07-A3D7-73FE-E395-BCB986A4472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254000"/>
            <a:ext cx="12192000" cy="6598827"/>
          </a:xfrm>
          <a:prstGeom prst="rect">
            <a:avLst/>
          </a:prstGeom>
        </p:spPr>
      </p:pic>
      <p:sp>
        <p:nvSpPr>
          <p:cNvPr id="18" name="Rectangle 17">
            <a:extLst>
              <a:ext uri="{FF2B5EF4-FFF2-40B4-BE49-F238E27FC236}">
                <a16:creationId xmlns:a16="http://schemas.microsoft.com/office/drawing/2014/main" id="{06F29AB0-FBBE-4474-888B-59F20BBE01FE}"/>
              </a:ext>
            </a:extLst>
          </p:cNvPr>
          <p:cNvSpPr/>
          <p:nvPr>
            <p:custDataLst>
              <p:tags r:id="rId1"/>
            </p:custDataLst>
          </p:nvPr>
        </p:nvSpPr>
        <p:spPr>
          <a:xfrm>
            <a:off x="0" y="3827060"/>
            <a:ext cx="12192000" cy="492125"/>
          </a:xfrm>
          <a:prstGeom prst="rect">
            <a:avLst/>
          </a:prstGeom>
          <a:solidFill>
            <a:srgbClr val="89B2B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838A95-B19A-4081-A360-BA12AE532080}"/>
              </a:ext>
            </a:extLst>
          </p:cNvPr>
          <p:cNvSpPr/>
          <p:nvPr>
            <p:custDataLst>
              <p:tags r:id="rId2"/>
            </p:custDataLst>
          </p:nvPr>
        </p:nvSpPr>
        <p:spPr>
          <a:xfrm>
            <a:off x="0" y="3250179"/>
            <a:ext cx="12192000" cy="492125"/>
          </a:xfrm>
          <a:prstGeom prst="rect">
            <a:avLst/>
          </a:prstGeom>
          <a:solidFill>
            <a:srgbClr val="AEA8A2">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0917FC7C-477C-C845-B7C5-EDB843A66E2C}"/>
              </a:ext>
            </a:extLst>
          </p:cNvPr>
          <p:cNvSpPr>
            <a:spLocks noGrp="1"/>
          </p:cNvSpPr>
          <p:nvPr>
            <p:ph type="body" sz="quarter" idx="11"/>
            <p:custDataLst>
              <p:tags r:id="rId3"/>
            </p:custDataLst>
          </p:nvPr>
        </p:nvSpPr>
        <p:spPr>
          <a:xfrm>
            <a:off x="556285" y="1094253"/>
            <a:ext cx="10671048" cy="330540"/>
          </a:xfrm>
        </p:spPr>
        <p:txBody>
          <a:bodyPr/>
          <a:lstStyle/>
          <a:p>
            <a:r>
              <a:rPr lang="en-US" dirty="0">
                <a:solidFill>
                  <a:srgbClr val="FACD62"/>
                </a:solidFill>
              </a:rPr>
              <a:t>Leveraging unique infrastructure and tooling </a:t>
            </a:r>
          </a:p>
        </p:txBody>
      </p:sp>
      <p:sp>
        <p:nvSpPr>
          <p:cNvPr id="3" name="Slide Number Placeholder 2">
            <a:extLst>
              <a:ext uri="{FF2B5EF4-FFF2-40B4-BE49-F238E27FC236}">
                <a16:creationId xmlns:a16="http://schemas.microsoft.com/office/drawing/2014/main" id="{EDA6044A-F6AE-47BB-A600-DF69737889CA}"/>
              </a:ext>
            </a:extLst>
          </p:cNvPr>
          <p:cNvSpPr>
            <a:spLocks noGrp="1"/>
          </p:cNvSpPr>
          <p:nvPr>
            <p:ph type="sldNum" sz="quarter" idx="4"/>
            <p:custDataLst>
              <p:tags r:id="rId4"/>
            </p:custDataLst>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t>9</a:t>
            </a:fld>
            <a:endParaRPr lang="en-US"/>
          </a:p>
        </p:txBody>
      </p:sp>
      <p:sp>
        <p:nvSpPr>
          <p:cNvPr id="4" name="Footer Placeholder 3">
            <a:extLst>
              <a:ext uri="{FF2B5EF4-FFF2-40B4-BE49-F238E27FC236}">
                <a16:creationId xmlns:a16="http://schemas.microsoft.com/office/drawing/2014/main" id="{D983E817-0187-4D54-B118-EB247CA8B2E5}"/>
              </a:ext>
            </a:extLst>
          </p:cNvPr>
          <p:cNvSpPr>
            <a:spLocks noGrp="1"/>
          </p:cNvSpPr>
          <p:nvPr>
            <p:ph type="ftr" sz="quarter" idx="3"/>
            <p:custDataLst>
              <p:tags r:id="rId5"/>
            </p:custDataLst>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 2023, </a:t>
            </a:r>
            <a:r>
              <a:rPr lang="en-US" dirty="0"/>
              <a:t>Oracle and/or its affiliates. All rights reserved</a:t>
            </a:r>
          </a:p>
        </p:txBody>
      </p:sp>
      <p:sp>
        <p:nvSpPr>
          <p:cNvPr id="8" name="Rectangle 7">
            <a:extLst>
              <a:ext uri="{FF2B5EF4-FFF2-40B4-BE49-F238E27FC236}">
                <a16:creationId xmlns:a16="http://schemas.microsoft.com/office/drawing/2014/main" id="{7FC73EC3-7FE5-42A0-8532-0AAE80020A40}"/>
              </a:ext>
            </a:extLst>
          </p:cNvPr>
          <p:cNvSpPr/>
          <p:nvPr>
            <p:custDataLst>
              <p:tags r:id="rId6"/>
            </p:custDataLst>
          </p:nvPr>
        </p:nvSpPr>
        <p:spPr>
          <a:xfrm>
            <a:off x="556284" y="1749102"/>
            <a:ext cx="2507683" cy="4674558"/>
          </a:xfrm>
          <a:prstGeom prst="rect">
            <a:avLst/>
          </a:prstGeom>
          <a:solidFill>
            <a:srgbClr val="FFFE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011680" rtlCol="0" anchor="t" anchorCtr="0"/>
          <a:lstStyle/>
          <a:p>
            <a:pPr marL="185738" lvl="1" indent="-185738">
              <a:lnSpc>
                <a:spcPct val="95000"/>
              </a:lnSpc>
              <a:spcBef>
                <a:spcPts val="600"/>
              </a:spcBef>
              <a:buFont typeface="Arial" panose="020B0604020202020204" pitchFamily="34" charset="0"/>
              <a:buChar char="•"/>
            </a:pPr>
            <a:r>
              <a:rPr lang="en-US" sz="1200">
                <a:solidFill>
                  <a:srgbClr val="312D2A"/>
                </a:solidFill>
                <a:cs typeface="Oracle Sans" panose="020B0503020204020204" pitchFamily="34" charset="0"/>
              </a:rPr>
              <a:t>Virtual Machines </a:t>
            </a:r>
          </a:p>
          <a:p>
            <a:pPr marL="457200" lvl="2" indent="-171450">
              <a:lnSpc>
                <a:spcPct val="95000"/>
              </a:lnSpc>
              <a:spcBef>
                <a:spcPts val="300"/>
              </a:spcBef>
              <a:spcAft>
                <a:spcPts val="300"/>
              </a:spcAft>
              <a:buFont typeface="Courier New" panose="02070309020205020404" pitchFamily="49" charset="0"/>
              <a:buChar char="o"/>
            </a:pPr>
            <a:r>
              <a:rPr lang="en-US" sz="1100">
                <a:solidFill>
                  <a:srgbClr val="312D2A"/>
                </a:solidFill>
                <a:cs typeface="Oracle Sans" panose="020B0503020204020204" pitchFamily="34" charset="0"/>
              </a:rPr>
              <a:t>Flexible CPU and Memory</a:t>
            </a:r>
          </a:p>
          <a:p>
            <a:pPr marL="185738" lvl="1" indent="-185738">
              <a:lnSpc>
                <a:spcPct val="95000"/>
              </a:lnSpc>
              <a:spcBef>
                <a:spcPts val="600"/>
              </a:spcBef>
              <a:spcAft>
                <a:spcPts val="600"/>
              </a:spcAft>
              <a:buFont typeface="Arial" panose="020B0604020202020204" pitchFamily="34" charset="0"/>
              <a:buChar char="•"/>
            </a:pPr>
            <a:r>
              <a:rPr lang="en-US" sz="1200">
                <a:solidFill>
                  <a:srgbClr val="312D2A"/>
                </a:solidFill>
                <a:cs typeface="Oracle Sans" panose="020B0503020204020204" pitchFamily="34" charset="0"/>
              </a:rPr>
              <a:t>Bare Metal instances</a:t>
            </a:r>
          </a:p>
          <a:p>
            <a:pPr marL="457200" lvl="2" indent="-171450">
              <a:lnSpc>
                <a:spcPct val="95000"/>
              </a:lnSpc>
              <a:spcBef>
                <a:spcPts val="300"/>
              </a:spcBef>
              <a:spcAft>
                <a:spcPts val="300"/>
              </a:spcAft>
              <a:buFont typeface="Courier New" panose="02070309020205020404" pitchFamily="49" charset="0"/>
              <a:buChar char="o"/>
            </a:pPr>
            <a:r>
              <a:rPr lang="en-US" sz="1100">
                <a:solidFill>
                  <a:srgbClr val="312D2A"/>
                </a:solidFill>
                <a:cs typeface="Oracle Sans" panose="020B0503020204020204" pitchFamily="34" charset="0"/>
              </a:rPr>
              <a:t>Max Performance &amp; consolidation</a:t>
            </a:r>
          </a:p>
          <a:p>
            <a:pPr marL="457200" lvl="2" indent="-171450">
              <a:lnSpc>
                <a:spcPct val="95000"/>
              </a:lnSpc>
              <a:spcBef>
                <a:spcPts val="300"/>
              </a:spcBef>
              <a:spcAft>
                <a:spcPts val="300"/>
              </a:spcAft>
              <a:buFont typeface="Courier New" panose="02070309020205020404" pitchFamily="49" charset="0"/>
              <a:buChar char="o"/>
            </a:pPr>
            <a:r>
              <a:rPr lang="en-US" sz="1100">
                <a:solidFill>
                  <a:srgbClr val="312D2A"/>
                </a:solidFill>
                <a:cs typeface="Oracle Sans" panose="020B0503020204020204" pitchFamily="34" charset="0"/>
              </a:rPr>
              <a:t>RDMA Networking</a:t>
            </a:r>
          </a:p>
          <a:p>
            <a:pPr marL="185738" lvl="1" indent="-185738">
              <a:lnSpc>
                <a:spcPct val="95000"/>
              </a:lnSpc>
              <a:spcBef>
                <a:spcPts val="600"/>
              </a:spcBef>
              <a:spcAft>
                <a:spcPts val="600"/>
              </a:spcAft>
              <a:buFont typeface="Arial" panose="020B0604020202020204" pitchFamily="34" charset="0"/>
              <a:buChar char="•"/>
            </a:pPr>
            <a:r>
              <a:rPr lang="en-US" sz="1200">
                <a:solidFill>
                  <a:srgbClr val="312D2A"/>
                </a:solidFill>
                <a:cs typeface="Oracle Sans" panose="020B0503020204020204" pitchFamily="34" charset="0"/>
              </a:rPr>
              <a:t>Performance, availability, and manageability SLAs</a:t>
            </a:r>
          </a:p>
        </p:txBody>
      </p:sp>
      <p:sp>
        <p:nvSpPr>
          <p:cNvPr id="14" name="Rectangle 13">
            <a:extLst>
              <a:ext uri="{FF2B5EF4-FFF2-40B4-BE49-F238E27FC236}">
                <a16:creationId xmlns:a16="http://schemas.microsoft.com/office/drawing/2014/main" id="{6F49A6B5-E61F-4775-B24F-C19A20D65EFC}"/>
              </a:ext>
            </a:extLst>
          </p:cNvPr>
          <p:cNvSpPr/>
          <p:nvPr>
            <p:custDataLst>
              <p:tags r:id="rId7"/>
            </p:custDataLst>
          </p:nvPr>
        </p:nvSpPr>
        <p:spPr>
          <a:xfrm>
            <a:off x="3378349" y="1749102"/>
            <a:ext cx="2506181" cy="4674558"/>
          </a:xfrm>
          <a:prstGeom prst="rect">
            <a:avLst/>
          </a:prstGeom>
          <a:solidFill>
            <a:srgbClr val="FFFE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011680" rtlCol="0" anchor="t" anchorCtr="0"/>
          <a:lstStyle/>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Autonomous Database &amp; Linux</a:t>
            </a:r>
          </a:p>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Infrastructure as a Code </a:t>
            </a:r>
          </a:p>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Managed Platform Services</a:t>
            </a:r>
          </a:p>
          <a:p>
            <a:pPr marL="185738" lvl="1" indent="-185738">
              <a:lnSpc>
                <a:spcPct val="95000"/>
              </a:lnSpc>
              <a:spcBef>
                <a:spcPts val="600"/>
              </a:spcBef>
              <a:spcAft>
                <a:spcPct val="0"/>
              </a:spcAft>
              <a:buFont typeface="Arial" panose="020B0604020202020204" pitchFamily="34" charset="0"/>
              <a:buChar char="•"/>
            </a:pPr>
            <a:endParaRPr lang="en-US" sz="1200">
              <a:solidFill>
                <a:srgbClr val="312D2A"/>
              </a:solidFill>
              <a:cs typeface="Oracle Sans" panose="020B0503020204020204" pitchFamily="34" charset="0"/>
            </a:endParaRPr>
          </a:p>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Oracle Integration Cloud</a:t>
            </a:r>
          </a:p>
          <a:p>
            <a:pPr marL="642938" lvl="2"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SaaS to on-premises</a:t>
            </a:r>
          </a:p>
          <a:p>
            <a:pPr marL="642938" lvl="2"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Prebuilt adapters &amp; recipes</a:t>
            </a:r>
          </a:p>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SOA – BYOL and UCM</a:t>
            </a:r>
          </a:p>
        </p:txBody>
      </p:sp>
      <p:sp>
        <p:nvSpPr>
          <p:cNvPr id="16" name="Rectangle 15">
            <a:extLst>
              <a:ext uri="{FF2B5EF4-FFF2-40B4-BE49-F238E27FC236}">
                <a16:creationId xmlns:a16="http://schemas.microsoft.com/office/drawing/2014/main" id="{F22CCFFF-0D75-4075-997B-DAA9363E875A}"/>
              </a:ext>
            </a:extLst>
          </p:cNvPr>
          <p:cNvSpPr/>
          <p:nvPr>
            <p:custDataLst>
              <p:tags r:id="rId8"/>
            </p:custDataLst>
          </p:nvPr>
        </p:nvSpPr>
        <p:spPr>
          <a:xfrm>
            <a:off x="6200162" y="1749102"/>
            <a:ext cx="2506181" cy="4674558"/>
          </a:xfrm>
          <a:prstGeom prst="rect">
            <a:avLst/>
          </a:prstGeom>
          <a:solidFill>
            <a:srgbClr val="FFFE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011680" rtlCol="0" anchor="t" anchorCtr="0"/>
          <a:lstStyle/>
          <a:p>
            <a:pPr marL="185738" lvl="1" indent="-185738">
              <a:lnSpc>
                <a:spcPct val="95000"/>
              </a:lnSpc>
              <a:spcBef>
                <a:spcPts val="600"/>
              </a:spcBef>
              <a:spcAft>
                <a:spcPct val="0"/>
              </a:spcAft>
              <a:buFont typeface="Arial" panose="020B0604020202020204" pitchFamily="34" charset="0"/>
              <a:buChar char="•"/>
            </a:pPr>
            <a:r>
              <a:rPr lang="en-US" sz="1200" dirty="0">
                <a:solidFill>
                  <a:srgbClr val="312D2A"/>
                </a:solidFill>
                <a:cs typeface="Oracle Sans" panose="020B0503020204020204" pitchFamily="34" charset="0"/>
              </a:rPr>
              <a:t>Public Cloud</a:t>
            </a:r>
          </a:p>
          <a:p>
            <a:pPr marL="457200" lvl="2" indent="-171450">
              <a:lnSpc>
                <a:spcPct val="95000"/>
              </a:lnSpc>
              <a:spcBef>
                <a:spcPts val="300"/>
              </a:spcBef>
              <a:spcAft>
                <a:spcPts val="300"/>
              </a:spcAft>
              <a:buFont typeface="Courier New" panose="02070309020205020404" pitchFamily="49" charset="0"/>
              <a:buChar char="o"/>
            </a:pPr>
            <a:r>
              <a:rPr lang="en-US" sz="1100" dirty="0">
                <a:solidFill>
                  <a:srgbClr val="312D2A"/>
                </a:solidFill>
                <a:cs typeface="Oracle Sans" panose="020B0503020204020204" pitchFamily="34" charset="0"/>
              </a:rPr>
              <a:t>Bare metal, container engine, Database services</a:t>
            </a:r>
          </a:p>
          <a:p>
            <a:pPr marL="185738" lvl="1" indent="-185738">
              <a:lnSpc>
                <a:spcPct val="95000"/>
              </a:lnSpc>
              <a:spcBef>
                <a:spcPts val="600"/>
              </a:spcBef>
              <a:spcAft>
                <a:spcPct val="0"/>
              </a:spcAft>
              <a:buFont typeface="Arial" panose="020B0604020202020204" pitchFamily="34" charset="0"/>
              <a:buChar char="•"/>
            </a:pPr>
            <a:r>
              <a:rPr lang="en-US" sz="1200" dirty="0">
                <a:solidFill>
                  <a:srgbClr val="312D2A"/>
                </a:solidFill>
                <a:cs typeface="Oracle Sans" panose="020B0503020204020204" pitchFamily="34" charset="0"/>
              </a:rPr>
              <a:t>Government Cloud</a:t>
            </a:r>
          </a:p>
          <a:p>
            <a:pPr marL="457200" lvl="2" indent="-171450">
              <a:lnSpc>
                <a:spcPct val="95000"/>
              </a:lnSpc>
              <a:spcBef>
                <a:spcPts val="300"/>
              </a:spcBef>
              <a:spcAft>
                <a:spcPts val="300"/>
              </a:spcAft>
              <a:buFont typeface="Courier New" panose="02070309020205020404" pitchFamily="49" charset="0"/>
              <a:buChar char="o"/>
            </a:pPr>
            <a:r>
              <a:rPr lang="en-US" sz="1100" dirty="0">
                <a:solidFill>
                  <a:srgbClr val="312D2A"/>
                </a:solidFill>
                <a:cs typeface="Oracle Sans" panose="020B0503020204020204" pitchFamily="34" charset="0"/>
              </a:rPr>
              <a:t>US and UK</a:t>
            </a:r>
          </a:p>
          <a:p>
            <a:pPr marL="185738" lvl="1" indent="-185738">
              <a:lnSpc>
                <a:spcPct val="95000"/>
              </a:lnSpc>
              <a:spcBef>
                <a:spcPts val="600"/>
              </a:spcBef>
              <a:spcAft>
                <a:spcPct val="0"/>
              </a:spcAft>
              <a:buFont typeface="Arial" panose="020B0604020202020204" pitchFamily="34" charset="0"/>
              <a:buChar char="•"/>
            </a:pPr>
            <a:r>
              <a:rPr lang="en-US" sz="1200" dirty="0">
                <a:solidFill>
                  <a:srgbClr val="312D2A"/>
                </a:solidFill>
                <a:cs typeface="Oracle Sans" panose="020B0503020204020204" pitchFamily="34" charset="0"/>
              </a:rPr>
              <a:t>Cloud @ Customer</a:t>
            </a:r>
          </a:p>
          <a:p>
            <a:pPr marL="457200" lvl="2" indent="-171450">
              <a:lnSpc>
                <a:spcPct val="95000"/>
              </a:lnSpc>
              <a:spcBef>
                <a:spcPts val="300"/>
              </a:spcBef>
              <a:spcAft>
                <a:spcPts val="300"/>
              </a:spcAft>
              <a:buFont typeface="Courier New" panose="02070309020205020404" pitchFamily="49" charset="0"/>
              <a:buChar char="o"/>
            </a:pPr>
            <a:r>
              <a:rPr lang="en-US" sz="1100" dirty="0" err="1">
                <a:solidFill>
                  <a:srgbClr val="312D2A"/>
                </a:solidFill>
                <a:cs typeface="Oracle Sans" panose="020B0503020204020204" pitchFamily="34" charset="0"/>
              </a:rPr>
              <a:t>Exadata</a:t>
            </a:r>
            <a:r>
              <a:rPr lang="en-US" sz="1100" dirty="0">
                <a:solidFill>
                  <a:srgbClr val="312D2A"/>
                </a:solidFill>
                <a:cs typeface="Oracle Sans" panose="020B0503020204020204" pitchFamily="34" charset="0"/>
              </a:rPr>
              <a:t> </a:t>
            </a:r>
            <a:r>
              <a:rPr lang="en-US" sz="1100" dirty="0" smtClean="0">
                <a:solidFill>
                  <a:srgbClr val="312D2A"/>
                </a:solidFill>
                <a:cs typeface="Oracle Sans" panose="020B0503020204020204" pitchFamily="34" charset="0"/>
              </a:rPr>
              <a:t>&amp; PCA Cloud </a:t>
            </a:r>
            <a:r>
              <a:rPr lang="en-US" sz="1100" dirty="0">
                <a:solidFill>
                  <a:srgbClr val="312D2A"/>
                </a:solidFill>
                <a:cs typeface="Oracle Sans" panose="020B0503020204020204" pitchFamily="34" charset="0"/>
              </a:rPr>
              <a:t>@ </a:t>
            </a:r>
            <a:r>
              <a:rPr lang="en-US" sz="1100" dirty="0" smtClean="0">
                <a:solidFill>
                  <a:srgbClr val="312D2A"/>
                </a:solidFill>
                <a:cs typeface="Oracle Sans" panose="020B0503020204020204" pitchFamily="34" charset="0"/>
              </a:rPr>
              <a:t>Customer</a:t>
            </a:r>
            <a:endParaRPr lang="en-US" sz="1100" dirty="0">
              <a:solidFill>
                <a:srgbClr val="312D2A"/>
              </a:solidFill>
              <a:cs typeface="Oracle Sans" panose="020B0503020204020204" pitchFamily="34" charset="0"/>
            </a:endParaRPr>
          </a:p>
          <a:p>
            <a:pPr marL="457200" lvl="2" indent="-171450">
              <a:lnSpc>
                <a:spcPct val="95000"/>
              </a:lnSpc>
              <a:spcBef>
                <a:spcPts val="300"/>
              </a:spcBef>
              <a:spcAft>
                <a:spcPts val="300"/>
              </a:spcAft>
              <a:buFont typeface="Courier New" panose="02070309020205020404" pitchFamily="49" charset="0"/>
              <a:buChar char="o"/>
            </a:pPr>
            <a:r>
              <a:rPr lang="en-US" sz="1100" dirty="0">
                <a:solidFill>
                  <a:srgbClr val="312D2A"/>
                </a:solidFill>
                <a:cs typeface="Oracle Sans" panose="020B0503020204020204" pitchFamily="34" charset="0"/>
              </a:rPr>
              <a:t>Dedicated Region</a:t>
            </a:r>
          </a:p>
          <a:p>
            <a:pPr marL="185738" lvl="1" indent="-185738">
              <a:lnSpc>
                <a:spcPct val="95000"/>
              </a:lnSpc>
              <a:spcBef>
                <a:spcPts val="600"/>
              </a:spcBef>
              <a:spcAft>
                <a:spcPct val="0"/>
              </a:spcAft>
              <a:buFont typeface="Arial" panose="020B0604020202020204" pitchFamily="34" charset="0"/>
              <a:buChar char="•"/>
            </a:pPr>
            <a:r>
              <a:rPr lang="en-US" sz="1200" dirty="0" smtClean="0">
                <a:solidFill>
                  <a:srgbClr val="312D2A"/>
                </a:solidFill>
                <a:cs typeface="Oracle Sans" panose="020B0503020204020204" pitchFamily="34" charset="0"/>
              </a:rPr>
              <a:t>OCI </a:t>
            </a:r>
            <a:r>
              <a:rPr lang="en-US" sz="1200" dirty="0">
                <a:solidFill>
                  <a:srgbClr val="312D2A"/>
                </a:solidFill>
                <a:cs typeface="Oracle Sans" panose="020B0503020204020204" pitchFamily="34" charset="0"/>
              </a:rPr>
              <a:t>– Azure </a:t>
            </a:r>
            <a:r>
              <a:rPr lang="en-US" sz="1200" dirty="0" smtClean="0">
                <a:solidFill>
                  <a:srgbClr val="312D2A"/>
                </a:solidFill>
                <a:cs typeface="Oracle Sans" panose="020B0503020204020204" pitchFamily="34" charset="0"/>
              </a:rPr>
              <a:t>Interconnect</a:t>
            </a:r>
          </a:p>
          <a:p>
            <a:pPr marL="185738" lvl="1" indent="-185738">
              <a:lnSpc>
                <a:spcPct val="95000"/>
              </a:lnSpc>
              <a:spcBef>
                <a:spcPts val="600"/>
              </a:spcBef>
              <a:spcAft>
                <a:spcPct val="0"/>
              </a:spcAft>
              <a:buFont typeface="Arial" panose="020B0604020202020204" pitchFamily="34" charset="0"/>
              <a:buChar char="•"/>
            </a:pPr>
            <a:r>
              <a:rPr lang="en-US" sz="1200" dirty="0">
                <a:solidFill>
                  <a:srgbClr val="312D2A"/>
                </a:solidFill>
                <a:cs typeface="Oracle Sans" panose="020B0503020204020204" pitchFamily="34" charset="0"/>
              </a:rPr>
              <a:t>Oracle Database Service for Azure</a:t>
            </a:r>
          </a:p>
          <a:p>
            <a:pPr marL="185738" lvl="1" indent="-185738">
              <a:lnSpc>
                <a:spcPct val="95000"/>
              </a:lnSpc>
              <a:spcBef>
                <a:spcPts val="600"/>
              </a:spcBef>
              <a:spcAft>
                <a:spcPct val="0"/>
              </a:spcAft>
              <a:buFont typeface="Arial" panose="020B0604020202020204" pitchFamily="34" charset="0"/>
              <a:buChar char="•"/>
            </a:pPr>
            <a:endParaRPr lang="en-US" sz="1200" dirty="0">
              <a:solidFill>
                <a:srgbClr val="312D2A"/>
              </a:solidFill>
              <a:cs typeface="Oracle Sans" panose="020B0503020204020204" pitchFamily="34" charset="0"/>
            </a:endParaRPr>
          </a:p>
        </p:txBody>
      </p:sp>
      <p:sp>
        <p:nvSpPr>
          <p:cNvPr id="41" name="Text Placeholder 8">
            <a:extLst>
              <a:ext uri="{FF2B5EF4-FFF2-40B4-BE49-F238E27FC236}">
                <a16:creationId xmlns:a16="http://schemas.microsoft.com/office/drawing/2014/main" id="{C04F56C2-42AC-4B4C-9F1C-02827BB3E66C}"/>
              </a:ext>
            </a:extLst>
          </p:cNvPr>
          <p:cNvSpPr txBox="1"/>
          <p:nvPr>
            <p:custDataLst>
              <p:tags r:id="rId9"/>
            </p:custDataLst>
          </p:nvPr>
        </p:nvSpPr>
        <p:spPr>
          <a:xfrm>
            <a:off x="459591" y="617550"/>
            <a:ext cx="11732409" cy="420526"/>
          </a:xfrm>
          <a:prstGeom prst="rect">
            <a:avLst/>
          </a:prstGeom>
        </p:spPr>
        <p:txBody>
          <a:bodyPr/>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b="0" i="0" kern="1200">
                <a:solidFill>
                  <a:schemeClr val="tx1"/>
                </a:solidFill>
                <a:latin typeface="Oracle Sans" panose="020B0503020204020204" pitchFamily="34" charset="0"/>
                <a:ea typeface="+mn-ea"/>
                <a:cs typeface="Oracle Sans" panose="020B05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b="0" i="0" kern="1200">
                <a:solidFill>
                  <a:schemeClr val="tx1"/>
                </a:solidFill>
                <a:latin typeface="Oracle Sans" panose="020B0503020204020204" pitchFamily="34" charset="0"/>
                <a:ea typeface="+mn-ea"/>
                <a:cs typeface="Oracle Sans" panose="020B05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b="0" i="0" kern="1200">
                <a:solidFill>
                  <a:schemeClr val="tx1"/>
                </a:solidFill>
                <a:latin typeface="Oracle Sans" panose="020B0503020204020204" pitchFamily="34" charset="0"/>
                <a:ea typeface="+mn-ea"/>
                <a:cs typeface="Oracle Sans" panose="020B05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FCFBFA"/>
                </a:solidFill>
                <a:latin typeface="Oracle Sans" panose="020B0503020204020204" pitchFamily="34" charset="0"/>
              </a:rPr>
              <a:t>OCI - designed for both Cloud Native &amp; VM based Applications</a:t>
            </a:r>
          </a:p>
        </p:txBody>
      </p:sp>
      <p:sp>
        <p:nvSpPr>
          <p:cNvPr id="38" name="TextBox 37">
            <a:extLst>
              <a:ext uri="{FF2B5EF4-FFF2-40B4-BE49-F238E27FC236}">
                <a16:creationId xmlns:a16="http://schemas.microsoft.com/office/drawing/2014/main" id="{D18DAC55-95F7-43DA-8990-67B1C1D25E2D}"/>
              </a:ext>
            </a:extLst>
          </p:cNvPr>
          <p:cNvSpPr txBox="1"/>
          <p:nvPr>
            <p:custDataLst>
              <p:tags r:id="rId10"/>
            </p:custDataLst>
          </p:nvPr>
        </p:nvSpPr>
        <p:spPr>
          <a:xfrm>
            <a:off x="549532" y="2812175"/>
            <a:ext cx="2525959" cy="584775"/>
          </a:xfrm>
          <a:prstGeom prst="rect">
            <a:avLst/>
          </a:prstGeom>
          <a:noFill/>
        </p:spPr>
        <p:txBody>
          <a:bodyPr wrap="square" rtlCol="0">
            <a:spAutoFit/>
          </a:bodyPr>
          <a:lstStyle/>
          <a:p>
            <a:pPr algn="ctr"/>
            <a:r>
              <a:rPr lang="en-US" sz="1600" b="1">
                <a:solidFill>
                  <a:srgbClr val="41817E"/>
                </a:solidFill>
                <a:latin typeface="Oracle Sans" panose="020B0503020204020204" pitchFamily="34" charset="0"/>
                <a:cs typeface="Oracle Sans" panose="020B0503020204020204" pitchFamily="34" charset="0"/>
              </a:rPr>
              <a:t>High-Performance </a:t>
            </a:r>
            <a:br>
              <a:rPr lang="en-US" sz="1600" b="1">
                <a:solidFill>
                  <a:srgbClr val="41817E"/>
                </a:solidFill>
                <a:latin typeface="Oracle Sans" panose="020B0503020204020204" pitchFamily="34" charset="0"/>
                <a:cs typeface="Oracle Sans" panose="020B0503020204020204" pitchFamily="34" charset="0"/>
              </a:rPr>
            </a:br>
            <a:r>
              <a:rPr lang="en-US" sz="1600" b="1">
                <a:solidFill>
                  <a:srgbClr val="41817E"/>
                </a:solidFill>
                <a:latin typeface="Oracle Sans" panose="020B0503020204020204" pitchFamily="34" charset="0"/>
                <a:cs typeface="Oracle Sans" panose="020B0503020204020204" pitchFamily="34" charset="0"/>
              </a:rPr>
              <a:t>Flexible Infrastructure</a:t>
            </a:r>
          </a:p>
        </p:txBody>
      </p:sp>
      <p:sp>
        <p:nvSpPr>
          <p:cNvPr id="33" name="TextBox 32">
            <a:extLst>
              <a:ext uri="{FF2B5EF4-FFF2-40B4-BE49-F238E27FC236}">
                <a16:creationId xmlns:a16="http://schemas.microsoft.com/office/drawing/2014/main" id="{0AE17D56-A118-DB45-AB67-B91023CE57A5}"/>
              </a:ext>
            </a:extLst>
          </p:cNvPr>
          <p:cNvSpPr txBox="1"/>
          <p:nvPr>
            <p:custDataLst>
              <p:tags r:id="rId11"/>
            </p:custDataLst>
          </p:nvPr>
        </p:nvSpPr>
        <p:spPr>
          <a:xfrm>
            <a:off x="3399616" y="2812175"/>
            <a:ext cx="2486178" cy="584775"/>
          </a:xfrm>
          <a:prstGeom prst="rect">
            <a:avLst/>
          </a:prstGeom>
          <a:noFill/>
        </p:spPr>
        <p:txBody>
          <a:bodyPr wrap="square" rtlCol="0">
            <a:spAutoFit/>
          </a:bodyPr>
          <a:lstStyle/>
          <a:p>
            <a:pPr algn="ctr"/>
            <a:r>
              <a:rPr lang="en-US" sz="1600" b="1">
                <a:solidFill>
                  <a:srgbClr val="41817E"/>
                </a:solidFill>
                <a:latin typeface="Oracle Sans" panose="020B0503020204020204" pitchFamily="34" charset="0"/>
                <a:cs typeface="Oracle Sans" panose="020B0503020204020204" pitchFamily="34" charset="0"/>
              </a:rPr>
              <a:t>Automation &amp; Integration </a:t>
            </a:r>
          </a:p>
        </p:txBody>
      </p:sp>
      <p:pic>
        <p:nvPicPr>
          <p:cNvPr id="6" name="Graphic 5">
            <a:extLst>
              <a:ext uri="{FF2B5EF4-FFF2-40B4-BE49-F238E27FC236}">
                <a16:creationId xmlns:a16="http://schemas.microsoft.com/office/drawing/2014/main" id="{7422AB76-E79C-0A4C-A1FB-6DE0EC3E702F}"/>
              </a:ext>
            </a:extLst>
          </p:cNvPr>
          <p:cNvPicPr>
            <a:picLocks noChangeAspect="1"/>
          </p:cNvPicPr>
          <p:nvPr>
            <p:custDataLst>
              <p:tags r:id="rId12"/>
            </p:custDataLst>
          </p:nvPr>
        </p:nvPicPr>
        <p:blipFill>
          <a:blip r:embed="rId24" cstate="hqprint">
            <a:alphaModFix amt="84000"/>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25"/>
              </a:ext>
            </a:extLst>
          </a:blip>
          <a:stretch>
            <a:fillRect/>
          </a:stretch>
        </p:blipFill>
        <p:spPr>
          <a:xfrm>
            <a:off x="4237443" y="1966753"/>
            <a:ext cx="810524" cy="810524"/>
          </a:xfrm>
          <a:prstGeom prst="rect">
            <a:avLst/>
          </a:prstGeom>
        </p:spPr>
      </p:pic>
      <p:pic>
        <p:nvPicPr>
          <p:cNvPr id="15" name="Graphic 14">
            <a:extLst>
              <a:ext uri="{FF2B5EF4-FFF2-40B4-BE49-F238E27FC236}">
                <a16:creationId xmlns:a16="http://schemas.microsoft.com/office/drawing/2014/main" id="{8F6A81E4-ECC5-4B42-9AE2-62B6E7852072}"/>
              </a:ext>
            </a:extLst>
          </p:cNvPr>
          <p:cNvPicPr>
            <a:picLocks noChangeAspect="1"/>
          </p:cNvPicPr>
          <p:nvPr>
            <p:custDataLst>
              <p:tags r:id="rId13"/>
            </p:custDataLst>
          </p:nvPr>
        </p:nvPicPr>
        <p:blipFill>
          <a:blip r:embed="rId26" cstate="hqprint">
            <a:alphaModFix amt="84000"/>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27"/>
              </a:ext>
            </a:extLst>
          </a:blip>
          <a:stretch>
            <a:fillRect/>
          </a:stretch>
        </p:blipFill>
        <p:spPr>
          <a:xfrm>
            <a:off x="1368814" y="1925682"/>
            <a:ext cx="903905" cy="903904"/>
          </a:xfrm>
          <a:prstGeom prst="rect">
            <a:avLst/>
          </a:prstGeom>
        </p:spPr>
      </p:pic>
      <p:sp>
        <p:nvSpPr>
          <p:cNvPr id="24" name="Rectangle 23">
            <a:extLst>
              <a:ext uri="{FF2B5EF4-FFF2-40B4-BE49-F238E27FC236}">
                <a16:creationId xmlns:a16="http://schemas.microsoft.com/office/drawing/2014/main" id="{8AE5E679-9738-7842-A165-E1848BDD3383}"/>
              </a:ext>
            </a:extLst>
          </p:cNvPr>
          <p:cNvSpPr/>
          <p:nvPr>
            <p:custDataLst>
              <p:tags r:id="rId14"/>
            </p:custDataLst>
          </p:nvPr>
        </p:nvSpPr>
        <p:spPr>
          <a:xfrm>
            <a:off x="9022227" y="1749101"/>
            <a:ext cx="2506181" cy="4674558"/>
          </a:xfrm>
          <a:prstGeom prst="rect">
            <a:avLst/>
          </a:prstGeom>
          <a:solidFill>
            <a:srgbClr val="FFFE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2011680" rtlCol="0" anchor="t" anchorCtr="0"/>
          <a:lstStyle/>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Visibility across cloud and on-prem</a:t>
            </a:r>
          </a:p>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Open and interoperable  </a:t>
            </a:r>
          </a:p>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ML-based rapid troubleshooting</a:t>
            </a:r>
          </a:p>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Predictive and preventative analytics</a:t>
            </a:r>
          </a:p>
          <a:p>
            <a:pPr marL="185738" lvl="1" indent="-185738">
              <a:lnSpc>
                <a:spcPct val="95000"/>
              </a:lnSpc>
              <a:spcBef>
                <a:spcPts val="600"/>
              </a:spcBef>
              <a:spcAft>
                <a:spcPct val="0"/>
              </a:spcAft>
              <a:buFont typeface="Arial" panose="020B0604020202020204" pitchFamily="34" charset="0"/>
              <a:buChar char="•"/>
            </a:pPr>
            <a:r>
              <a:rPr lang="en-US" sz="1200">
                <a:solidFill>
                  <a:srgbClr val="312D2A"/>
                </a:solidFill>
                <a:cs typeface="Oracle Sans" panose="020B0503020204020204" pitchFamily="34" charset="0"/>
              </a:rPr>
              <a:t>Real-user experience monitoring </a:t>
            </a:r>
          </a:p>
        </p:txBody>
      </p:sp>
      <p:sp>
        <p:nvSpPr>
          <p:cNvPr id="39" name="TextBox 38">
            <a:extLst>
              <a:ext uri="{FF2B5EF4-FFF2-40B4-BE49-F238E27FC236}">
                <a16:creationId xmlns:a16="http://schemas.microsoft.com/office/drawing/2014/main" id="{746BDCCB-677E-5849-964D-F7A4AFB11CCD}"/>
              </a:ext>
            </a:extLst>
          </p:cNvPr>
          <p:cNvSpPr txBox="1"/>
          <p:nvPr>
            <p:custDataLst>
              <p:tags r:id="rId15"/>
            </p:custDataLst>
          </p:nvPr>
        </p:nvSpPr>
        <p:spPr>
          <a:xfrm>
            <a:off x="9021975" y="2812175"/>
            <a:ext cx="2528713" cy="338554"/>
          </a:xfrm>
          <a:prstGeom prst="rect">
            <a:avLst/>
          </a:prstGeom>
          <a:noFill/>
        </p:spPr>
        <p:txBody>
          <a:bodyPr wrap="square" rtlCol="0">
            <a:spAutoFit/>
          </a:bodyPr>
          <a:lstStyle/>
          <a:p>
            <a:pPr algn="ctr"/>
            <a:r>
              <a:rPr lang="en-US" sz="1600" b="1">
                <a:solidFill>
                  <a:srgbClr val="41817E"/>
                </a:solidFill>
                <a:latin typeface="Oracle Sans" panose="020B0503020204020204" pitchFamily="34" charset="0"/>
                <a:cs typeface="Oracle Sans" panose="020B0503020204020204" pitchFamily="34" charset="0"/>
              </a:rPr>
              <a:t>Improved Observability</a:t>
            </a:r>
          </a:p>
        </p:txBody>
      </p:sp>
      <p:pic>
        <p:nvPicPr>
          <p:cNvPr id="11" name="Graphic 10">
            <a:extLst>
              <a:ext uri="{FF2B5EF4-FFF2-40B4-BE49-F238E27FC236}">
                <a16:creationId xmlns:a16="http://schemas.microsoft.com/office/drawing/2014/main" id="{E09E5DD7-CBA2-8C46-B515-891763380A73}"/>
              </a:ext>
            </a:extLst>
          </p:cNvPr>
          <p:cNvPicPr>
            <a:picLocks noChangeAspect="1"/>
          </p:cNvPicPr>
          <p:nvPr>
            <p:custDataLst>
              <p:tags r:id="rId16"/>
            </p:custDataLst>
          </p:nvPr>
        </p:nvPicPr>
        <p:blipFill>
          <a:blip r:embed="rId28" cstate="hqprint">
            <a:alphaModFix amt="84000"/>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29"/>
              </a:ext>
            </a:extLst>
          </a:blip>
          <a:stretch>
            <a:fillRect/>
          </a:stretch>
        </p:blipFill>
        <p:spPr>
          <a:xfrm>
            <a:off x="9888787" y="2012397"/>
            <a:ext cx="790613" cy="790614"/>
          </a:xfrm>
          <a:prstGeom prst="rect">
            <a:avLst/>
          </a:prstGeom>
        </p:spPr>
      </p:pic>
      <p:sp>
        <p:nvSpPr>
          <p:cNvPr id="29" name="TextBox 28">
            <a:extLst>
              <a:ext uri="{FF2B5EF4-FFF2-40B4-BE49-F238E27FC236}">
                <a16:creationId xmlns:a16="http://schemas.microsoft.com/office/drawing/2014/main" id="{8C1D3CB5-2B5B-744F-A932-1C7E5E561E7A}"/>
              </a:ext>
            </a:extLst>
          </p:cNvPr>
          <p:cNvSpPr txBox="1"/>
          <p:nvPr>
            <p:custDataLst>
              <p:tags r:id="rId17"/>
            </p:custDataLst>
          </p:nvPr>
        </p:nvSpPr>
        <p:spPr>
          <a:xfrm>
            <a:off x="6220165" y="2816067"/>
            <a:ext cx="2486178" cy="584775"/>
          </a:xfrm>
          <a:prstGeom prst="rect">
            <a:avLst/>
          </a:prstGeom>
          <a:noFill/>
        </p:spPr>
        <p:txBody>
          <a:bodyPr wrap="square" rtlCol="0">
            <a:spAutoFit/>
          </a:bodyPr>
          <a:lstStyle/>
          <a:p>
            <a:pPr algn="ctr"/>
            <a:r>
              <a:rPr lang="en-US" sz="1600" b="1">
                <a:solidFill>
                  <a:srgbClr val="41817E"/>
                </a:solidFill>
                <a:latin typeface="Oracle Sans" panose="020B0503020204020204" pitchFamily="34" charset="0"/>
                <a:cs typeface="Oracle Sans" panose="020B0503020204020204" pitchFamily="34" charset="0"/>
              </a:rPr>
              <a:t>Cloud, Hybrid Deployment Choices</a:t>
            </a:r>
          </a:p>
        </p:txBody>
      </p:sp>
      <p:pic>
        <p:nvPicPr>
          <p:cNvPr id="20" name="Graphic 19">
            <a:extLst>
              <a:ext uri="{FF2B5EF4-FFF2-40B4-BE49-F238E27FC236}">
                <a16:creationId xmlns:a16="http://schemas.microsoft.com/office/drawing/2014/main" id="{6AA30D83-3293-0741-8A21-C14D15C0C424}"/>
              </a:ext>
            </a:extLst>
          </p:cNvPr>
          <p:cNvPicPr>
            <a:picLocks noChangeAspect="1"/>
          </p:cNvPicPr>
          <p:nvPr>
            <p:custDataLst>
              <p:tags r:id="rId18"/>
            </p:custDataLst>
          </p:nvPr>
        </p:nvPicPr>
        <p:blipFill>
          <a:blip r:embed="rId30"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1"/>
              </a:ext>
            </a:extLst>
          </a:blip>
          <a:stretch>
            <a:fillRect/>
          </a:stretch>
        </p:blipFill>
        <p:spPr>
          <a:xfrm>
            <a:off x="7481800" y="1983077"/>
            <a:ext cx="850263" cy="849254"/>
          </a:xfrm>
          <a:prstGeom prst="rect">
            <a:avLst/>
          </a:prstGeom>
        </p:spPr>
      </p:pic>
      <p:pic>
        <p:nvPicPr>
          <p:cNvPr id="21" name="Graphic 20">
            <a:extLst>
              <a:ext uri="{FF2B5EF4-FFF2-40B4-BE49-F238E27FC236}">
                <a16:creationId xmlns:a16="http://schemas.microsoft.com/office/drawing/2014/main" id="{5EF5C90C-910F-2E40-9845-3FBD4A5B30BA}"/>
              </a:ext>
            </a:extLst>
          </p:cNvPr>
          <p:cNvPicPr>
            <a:picLocks noChangeAspect="1"/>
          </p:cNvPicPr>
          <p:nvPr>
            <p:custDataLst>
              <p:tags r:id="rId19"/>
            </p:custDataLst>
          </p:nvPr>
        </p:nvPicPr>
        <p:blipFill>
          <a:blip r:embed="rId32" cstate="hqprint">
            <a:extLst>
              <a:ext uri="{28A0092B-C50C-407E-A947-70E740481C1C}">
                <a14:useLocalDpi xmlns:a14="http://schemas.microsoft.com/office/drawing/2010/main" val="0"/>
              </a:ext>
              <a:ext uri="{96DAC541-7B7A-43D3-8B79-37D633B846F1}">
                <asvg:svgBlip xmlns="" xmlns:p14="http://schemas.microsoft.com/office/powerpoint/2010/main" xmlns:a14="http://schemas.microsoft.com/office/drawing/2010/main" xmlns:p15="http://schemas.microsoft.com/office/powerpoint/2012/main" xmlns:asvg="http://schemas.microsoft.com/office/drawing/2016/SVG/main" r:embed="rId33"/>
              </a:ext>
            </a:extLst>
          </a:blip>
          <a:stretch>
            <a:fillRect/>
          </a:stretch>
        </p:blipFill>
        <p:spPr>
          <a:xfrm>
            <a:off x="6522995" y="2011315"/>
            <a:ext cx="850263" cy="849254"/>
          </a:xfrm>
          <a:prstGeom prst="rect">
            <a:avLst/>
          </a:prstGeom>
        </p:spPr>
      </p:pic>
      <p:sp>
        <p:nvSpPr>
          <p:cNvPr id="22" name="TextBox 21">
            <a:extLst>
              <a:ext uri="{FF2B5EF4-FFF2-40B4-BE49-F238E27FC236}">
                <a16:creationId xmlns:a16="http://schemas.microsoft.com/office/drawing/2014/main" id="{4702726D-77F6-4641-A386-4EAA029EC385}"/>
              </a:ext>
            </a:extLst>
          </p:cNvPr>
          <p:cNvSpPr txBox="1"/>
          <p:nvPr>
            <p:custDataLst>
              <p:tags r:id="rId20"/>
            </p:custDataLst>
          </p:nvPr>
        </p:nvSpPr>
        <p:spPr>
          <a:xfrm>
            <a:off x="7164055" y="2312670"/>
            <a:ext cx="446179" cy="345063"/>
          </a:xfrm>
          <a:prstGeom prst="rect">
            <a:avLst/>
          </a:prstGeom>
          <a:noFill/>
        </p:spPr>
        <p:txBody>
          <a:bodyPr wrap="none" lIns="0" tIns="0" rIns="0" bIns="0" rtlCol="0" anchor="ctr">
            <a:no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kumimoji="0" lang="en-US" sz="2000" u="none" strike="noStrike" kern="0" cap="none" spc="0" normalizeH="0" baseline="0" noProof="0">
                <a:ln>
                  <a:noFill/>
                </a:ln>
                <a:solidFill>
                  <a:schemeClr val="accent3">
                    <a:lumMod val="75000"/>
                  </a:schemeClr>
                </a:solidFill>
                <a:effectLst/>
                <a:uLnTx/>
                <a:uFillTx/>
                <a:latin typeface="Oracle Sans Light" panose="020B0403020204020204" pitchFamily="34" charset="0"/>
                <a:cs typeface="Oracle Sans Light" panose="020B0403020204020204" pitchFamily="34" charset="0"/>
              </a:rPr>
              <a:t>+</a:t>
            </a:r>
          </a:p>
        </p:txBody>
      </p:sp>
    </p:spTree>
    <p:extLst>
      <p:ext uri="{BB962C8B-B14F-4D97-AF65-F5344CB8AC3E}">
        <p14:creationId xmlns:p14="http://schemas.microsoft.com/office/powerpoint/2010/main" val="11525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4.14 unknown"/>
  <p:tag name="AS_RELEASE_DATE" val="2018.12.31"/>
  <p:tag name="AS_TITLE" val="Aspose.Slides for Java"/>
  <p:tag name="AS_VERSION" val="18.12"/>
</p:tagLst>
</file>

<file path=ppt/tags/tag10.xml><?xml version="1.0" encoding="utf-8"?>
<p:tagLst xmlns:a="http://schemas.openxmlformats.org/drawingml/2006/main" xmlns:r="http://schemas.openxmlformats.org/officeDocument/2006/relationships" xmlns:p="http://schemas.openxmlformats.org/presentationml/2006/main">
  <p:tag name="AS_UNIQUEID" val="14555"/>
</p:tagLst>
</file>

<file path=ppt/tags/tag100.xml><?xml version="1.0" encoding="utf-8"?>
<p:tagLst xmlns:a="http://schemas.openxmlformats.org/drawingml/2006/main" xmlns:r="http://schemas.openxmlformats.org/officeDocument/2006/relationships" xmlns:p="http://schemas.openxmlformats.org/presentationml/2006/main">
  <p:tag name="AS_UNIQUEID" val="14685"/>
</p:tagLst>
</file>

<file path=ppt/tags/tag101.xml><?xml version="1.0" encoding="utf-8"?>
<p:tagLst xmlns:a="http://schemas.openxmlformats.org/drawingml/2006/main" xmlns:r="http://schemas.openxmlformats.org/officeDocument/2006/relationships" xmlns:p="http://schemas.openxmlformats.org/presentationml/2006/main">
  <p:tag name="AS_UNIQUEID" val="14686"/>
</p:tagLst>
</file>

<file path=ppt/tags/tag102.xml><?xml version="1.0" encoding="utf-8"?>
<p:tagLst xmlns:a="http://schemas.openxmlformats.org/drawingml/2006/main" xmlns:r="http://schemas.openxmlformats.org/officeDocument/2006/relationships" xmlns:p="http://schemas.openxmlformats.org/presentationml/2006/main">
  <p:tag name="AS_UNIQUEID" val="14687"/>
</p:tagLst>
</file>

<file path=ppt/tags/tag103.xml><?xml version="1.0" encoding="utf-8"?>
<p:tagLst xmlns:a="http://schemas.openxmlformats.org/drawingml/2006/main" xmlns:r="http://schemas.openxmlformats.org/officeDocument/2006/relationships" xmlns:p="http://schemas.openxmlformats.org/presentationml/2006/main">
  <p:tag name="AS_UNIQUEID" val="14688"/>
</p:tagLst>
</file>

<file path=ppt/tags/tag104.xml><?xml version="1.0" encoding="utf-8"?>
<p:tagLst xmlns:a="http://schemas.openxmlformats.org/drawingml/2006/main" xmlns:r="http://schemas.openxmlformats.org/officeDocument/2006/relationships" xmlns:p="http://schemas.openxmlformats.org/presentationml/2006/main">
  <p:tag name="AS_UNIQUEID" val="14689"/>
</p:tagLst>
</file>

<file path=ppt/tags/tag105.xml><?xml version="1.0" encoding="utf-8"?>
<p:tagLst xmlns:a="http://schemas.openxmlformats.org/drawingml/2006/main" xmlns:r="http://schemas.openxmlformats.org/officeDocument/2006/relationships" xmlns:p="http://schemas.openxmlformats.org/presentationml/2006/main">
  <p:tag name="AS_UNIQUEID" val="14690"/>
</p:tagLst>
</file>

<file path=ppt/tags/tag106.xml><?xml version="1.0" encoding="utf-8"?>
<p:tagLst xmlns:a="http://schemas.openxmlformats.org/drawingml/2006/main" xmlns:r="http://schemas.openxmlformats.org/officeDocument/2006/relationships" xmlns:p="http://schemas.openxmlformats.org/presentationml/2006/main">
  <p:tag name="AS_UNIQUEID" val="14691"/>
</p:tagLst>
</file>

<file path=ppt/tags/tag107.xml><?xml version="1.0" encoding="utf-8"?>
<p:tagLst xmlns:a="http://schemas.openxmlformats.org/drawingml/2006/main" xmlns:r="http://schemas.openxmlformats.org/officeDocument/2006/relationships" xmlns:p="http://schemas.openxmlformats.org/presentationml/2006/main">
  <p:tag name="AS_UNIQUEID" val="14692"/>
</p:tagLst>
</file>

<file path=ppt/tags/tag108.xml><?xml version="1.0" encoding="utf-8"?>
<p:tagLst xmlns:a="http://schemas.openxmlformats.org/drawingml/2006/main" xmlns:r="http://schemas.openxmlformats.org/officeDocument/2006/relationships" xmlns:p="http://schemas.openxmlformats.org/presentationml/2006/main">
  <p:tag name="AS_UNIQUEID" val="14693"/>
</p:tagLst>
</file>

<file path=ppt/tags/tag109.xml><?xml version="1.0" encoding="utf-8"?>
<p:tagLst xmlns:a="http://schemas.openxmlformats.org/drawingml/2006/main" xmlns:r="http://schemas.openxmlformats.org/officeDocument/2006/relationships" xmlns:p="http://schemas.openxmlformats.org/presentationml/2006/main">
  <p:tag name="AS_UNIQUEID" val="14695"/>
</p:tagLst>
</file>

<file path=ppt/tags/tag11.xml><?xml version="1.0" encoding="utf-8"?>
<p:tagLst xmlns:a="http://schemas.openxmlformats.org/drawingml/2006/main" xmlns:r="http://schemas.openxmlformats.org/officeDocument/2006/relationships" xmlns:p="http://schemas.openxmlformats.org/presentationml/2006/main">
  <p:tag name="AS_UNIQUEID" val="14556"/>
</p:tagLst>
</file>

<file path=ppt/tags/tag110.xml><?xml version="1.0" encoding="utf-8"?>
<p:tagLst xmlns:a="http://schemas.openxmlformats.org/drawingml/2006/main" xmlns:r="http://schemas.openxmlformats.org/officeDocument/2006/relationships" xmlns:p="http://schemas.openxmlformats.org/presentationml/2006/main">
  <p:tag name="AS_UNIQUEID" val="14696"/>
</p:tagLst>
</file>

<file path=ppt/tags/tag111.xml><?xml version="1.0" encoding="utf-8"?>
<p:tagLst xmlns:a="http://schemas.openxmlformats.org/drawingml/2006/main" xmlns:r="http://schemas.openxmlformats.org/officeDocument/2006/relationships" xmlns:p="http://schemas.openxmlformats.org/presentationml/2006/main">
  <p:tag name="AS_UNIQUEID" val="14697"/>
</p:tagLst>
</file>

<file path=ppt/tags/tag112.xml><?xml version="1.0" encoding="utf-8"?>
<p:tagLst xmlns:a="http://schemas.openxmlformats.org/drawingml/2006/main" xmlns:r="http://schemas.openxmlformats.org/officeDocument/2006/relationships" xmlns:p="http://schemas.openxmlformats.org/presentationml/2006/main">
  <p:tag name="AS_UNIQUEID" val="14698"/>
</p:tagLst>
</file>

<file path=ppt/tags/tag113.xml><?xml version="1.0" encoding="utf-8"?>
<p:tagLst xmlns:a="http://schemas.openxmlformats.org/drawingml/2006/main" xmlns:r="http://schemas.openxmlformats.org/officeDocument/2006/relationships" xmlns:p="http://schemas.openxmlformats.org/presentationml/2006/main">
  <p:tag name="AS_UNIQUEID" val="14700"/>
</p:tagLst>
</file>

<file path=ppt/tags/tag114.xml><?xml version="1.0" encoding="utf-8"?>
<p:tagLst xmlns:a="http://schemas.openxmlformats.org/drawingml/2006/main" xmlns:r="http://schemas.openxmlformats.org/officeDocument/2006/relationships" xmlns:p="http://schemas.openxmlformats.org/presentationml/2006/main">
  <p:tag name="AS_UNIQUEID" val="14701"/>
</p:tagLst>
</file>

<file path=ppt/tags/tag115.xml><?xml version="1.0" encoding="utf-8"?>
<p:tagLst xmlns:a="http://schemas.openxmlformats.org/drawingml/2006/main" xmlns:r="http://schemas.openxmlformats.org/officeDocument/2006/relationships" xmlns:p="http://schemas.openxmlformats.org/presentationml/2006/main">
  <p:tag name="AS_UNIQUEID" val="14702"/>
</p:tagLst>
</file>

<file path=ppt/tags/tag116.xml><?xml version="1.0" encoding="utf-8"?>
<p:tagLst xmlns:a="http://schemas.openxmlformats.org/drawingml/2006/main" xmlns:r="http://schemas.openxmlformats.org/officeDocument/2006/relationships" xmlns:p="http://schemas.openxmlformats.org/presentationml/2006/main">
  <p:tag name="AS_UNIQUEID" val="14703"/>
</p:tagLst>
</file>

<file path=ppt/tags/tag117.xml><?xml version="1.0" encoding="utf-8"?>
<p:tagLst xmlns:a="http://schemas.openxmlformats.org/drawingml/2006/main" xmlns:r="http://schemas.openxmlformats.org/officeDocument/2006/relationships" xmlns:p="http://schemas.openxmlformats.org/presentationml/2006/main">
  <p:tag name="AS_UNIQUEID" val="14704"/>
</p:tagLst>
</file>

<file path=ppt/tags/tag118.xml><?xml version="1.0" encoding="utf-8"?>
<p:tagLst xmlns:a="http://schemas.openxmlformats.org/drawingml/2006/main" xmlns:r="http://schemas.openxmlformats.org/officeDocument/2006/relationships" xmlns:p="http://schemas.openxmlformats.org/presentationml/2006/main">
  <p:tag name="AS_UNIQUEID" val="14705"/>
</p:tagLst>
</file>

<file path=ppt/tags/tag119.xml><?xml version="1.0" encoding="utf-8"?>
<p:tagLst xmlns:a="http://schemas.openxmlformats.org/drawingml/2006/main" xmlns:r="http://schemas.openxmlformats.org/officeDocument/2006/relationships" xmlns:p="http://schemas.openxmlformats.org/presentationml/2006/main">
  <p:tag name="AS_UNIQUEID" val="14707"/>
</p:tagLst>
</file>

<file path=ppt/tags/tag12.xml><?xml version="1.0" encoding="utf-8"?>
<p:tagLst xmlns:a="http://schemas.openxmlformats.org/drawingml/2006/main" xmlns:r="http://schemas.openxmlformats.org/officeDocument/2006/relationships" xmlns:p="http://schemas.openxmlformats.org/presentationml/2006/main">
  <p:tag name="AS_UNIQUEID" val="14557"/>
</p:tagLst>
</file>

<file path=ppt/tags/tag120.xml><?xml version="1.0" encoding="utf-8"?>
<p:tagLst xmlns:a="http://schemas.openxmlformats.org/drawingml/2006/main" xmlns:r="http://schemas.openxmlformats.org/officeDocument/2006/relationships" xmlns:p="http://schemas.openxmlformats.org/presentationml/2006/main">
  <p:tag name="AS_UNIQUEID" val="14708"/>
</p:tagLst>
</file>

<file path=ppt/tags/tag121.xml><?xml version="1.0" encoding="utf-8"?>
<p:tagLst xmlns:a="http://schemas.openxmlformats.org/drawingml/2006/main" xmlns:r="http://schemas.openxmlformats.org/officeDocument/2006/relationships" xmlns:p="http://schemas.openxmlformats.org/presentationml/2006/main">
  <p:tag name="AS_UNIQUEID" val="14709"/>
</p:tagLst>
</file>

<file path=ppt/tags/tag122.xml><?xml version="1.0" encoding="utf-8"?>
<p:tagLst xmlns:a="http://schemas.openxmlformats.org/drawingml/2006/main" xmlns:r="http://schemas.openxmlformats.org/officeDocument/2006/relationships" xmlns:p="http://schemas.openxmlformats.org/presentationml/2006/main">
  <p:tag name="AS_UNIQUEID" val="14710"/>
</p:tagLst>
</file>

<file path=ppt/tags/tag123.xml><?xml version="1.0" encoding="utf-8"?>
<p:tagLst xmlns:a="http://schemas.openxmlformats.org/drawingml/2006/main" xmlns:r="http://schemas.openxmlformats.org/officeDocument/2006/relationships" xmlns:p="http://schemas.openxmlformats.org/presentationml/2006/main">
  <p:tag name="AS_UNIQUEID" val="14711"/>
</p:tagLst>
</file>

<file path=ppt/tags/tag124.xml><?xml version="1.0" encoding="utf-8"?>
<p:tagLst xmlns:a="http://schemas.openxmlformats.org/drawingml/2006/main" xmlns:r="http://schemas.openxmlformats.org/officeDocument/2006/relationships" xmlns:p="http://schemas.openxmlformats.org/presentationml/2006/main">
  <p:tag name="AS_UNIQUEID" val="14713"/>
</p:tagLst>
</file>

<file path=ppt/tags/tag125.xml><?xml version="1.0" encoding="utf-8"?>
<p:tagLst xmlns:a="http://schemas.openxmlformats.org/drawingml/2006/main" xmlns:r="http://schemas.openxmlformats.org/officeDocument/2006/relationships" xmlns:p="http://schemas.openxmlformats.org/presentationml/2006/main">
  <p:tag name="AS_UNIQUEID" val="14714"/>
</p:tagLst>
</file>

<file path=ppt/tags/tag126.xml><?xml version="1.0" encoding="utf-8"?>
<p:tagLst xmlns:a="http://schemas.openxmlformats.org/drawingml/2006/main" xmlns:r="http://schemas.openxmlformats.org/officeDocument/2006/relationships" xmlns:p="http://schemas.openxmlformats.org/presentationml/2006/main">
  <p:tag name="AS_UNIQUEID" val="14715"/>
</p:tagLst>
</file>

<file path=ppt/tags/tag127.xml><?xml version="1.0" encoding="utf-8"?>
<p:tagLst xmlns:a="http://schemas.openxmlformats.org/drawingml/2006/main" xmlns:r="http://schemas.openxmlformats.org/officeDocument/2006/relationships" xmlns:p="http://schemas.openxmlformats.org/presentationml/2006/main">
  <p:tag name="AS_UNIQUEID" val="14716"/>
</p:tagLst>
</file>

<file path=ppt/tags/tag128.xml><?xml version="1.0" encoding="utf-8"?>
<p:tagLst xmlns:a="http://schemas.openxmlformats.org/drawingml/2006/main" xmlns:r="http://schemas.openxmlformats.org/officeDocument/2006/relationships" xmlns:p="http://schemas.openxmlformats.org/presentationml/2006/main">
  <p:tag name="AS_UNIQUEID" val="108"/>
</p:tagLst>
</file>

<file path=ppt/tags/tag129.xml><?xml version="1.0" encoding="utf-8"?>
<p:tagLst xmlns:a="http://schemas.openxmlformats.org/drawingml/2006/main" xmlns:r="http://schemas.openxmlformats.org/officeDocument/2006/relationships" xmlns:p="http://schemas.openxmlformats.org/presentationml/2006/main">
  <p:tag name="AS_UNIQUEID" val="109"/>
</p:tagLst>
</file>

<file path=ppt/tags/tag13.xml><?xml version="1.0" encoding="utf-8"?>
<p:tagLst xmlns:a="http://schemas.openxmlformats.org/drawingml/2006/main" xmlns:r="http://schemas.openxmlformats.org/officeDocument/2006/relationships" xmlns:p="http://schemas.openxmlformats.org/presentationml/2006/main">
  <p:tag name="AS_UNIQUEID" val="14558"/>
</p:tagLst>
</file>

<file path=ppt/tags/tag130.xml><?xml version="1.0" encoding="utf-8"?>
<p:tagLst xmlns:a="http://schemas.openxmlformats.org/drawingml/2006/main" xmlns:r="http://schemas.openxmlformats.org/officeDocument/2006/relationships" xmlns:p="http://schemas.openxmlformats.org/presentationml/2006/main">
  <p:tag name="AS_UNIQUEID" val="110"/>
</p:tagLst>
</file>

<file path=ppt/tags/tag131.xml><?xml version="1.0" encoding="utf-8"?>
<p:tagLst xmlns:a="http://schemas.openxmlformats.org/drawingml/2006/main" xmlns:r="http://schemas.openxmlformats.org/officeDocument/2006/relationships" xmlns:p="http://schemas.openxmlformats.org/presentationml/2006/main">
  <p:tag name="AS_UNIQUEID" val="111"/>
</p:tagLst>
</file>

<file path=ppt/tags/tag132.xml><?xml version="1.0" encoding="utf-8"?>
<p:tagLst xmlns:a="http://schemas.openxmlformats.org/drawingml/2006/main" xmlns:r="http://schemas.openxmlformats.org/officeDocument/2006/relationships" xmlns:p="http://schemas.openxmlformats.org/presentationml/2006/main">
  <p:tag name="AS_UNIQUEID" val="112"/>
</p:tagLst>
</file>

<file path=ppt/tags/tag133.xml><?xml version="1.0" encoding="utf-8"?>
<p:tagLst xmlns:a="http://schemas.openxmlformats.org/drawingml/2006/main" xmlns:r="http://schemas.openxmlformats.org/officeDocument/2006/relationships" xmlns:p="http://schemas.openxmlformats.org/presentationml/2006/main">
  <p:tag name="AS_UNIQUEID" val="14734"/>
</p:tagLst>
</file>

<file path=ppt/tags/tag134.xml><?xml version="1.0" encoding="utf-8"?>
<p:tagLst xmlns:a="http://schemas.openxmlformats.org/drawingml/2006/main" xmlns:r="http://schemas.openxmlformats.org/officeDocument/2006/relationships" xmlns:p="http://schemas.openxmlformats.org/presentationml/2006/main">
  <p:tag name="AS_UNIQUEID" val="14735"/>
</p:tagLst>
</file>

<file path=ppt/tags/tag135.xml><?xml version="1.0" encoding="utf-8"?>
<p:tagLst xmlns:a="http://schemas.openxmlformats.org/drawingml/2006/main" xmlns:r="http://schemas.openxmlformats.org/officeDocument/2006/relationships" xmlns:p="http://schemas.openxmlformats.org/presentationml/2006/main">
  <p:tag name="AS_UNIQUEID" val="14736"/>
</p:tagLst>
</file>

<file path=ppt/tags/tag136.xml><?xml version="1.0" encoding="utf-8"?>
<p:tagLst xmlns:a="http://schemas.openxmlformats.org/drawingml/2006/main" xmlns:r="http://schemas.openxmlformats.org/officeDocument/2006/relationships" xmlns:p="http://schemas.openxmlformats.org/presentationml/2006/main">
  <p:tag name="AS_UNIQUEID" val="14737"/>
</p:tagLst>
</file>

<file path=ppt/tags/tag137.xml><?xml version="1.0" encoding="utf-8"?>
<p:tagLst xmlns:a="http://schemas.openxmlformats.org/drawingml/2006/main" xmlns:r="http://schemas.openxmlformats.org/officeDocument/2006/relationships" xmlns:p="http://schemas.openxmlformats.org/presentationml/2006/main">
  <p:tag name="AS_UNIQUEID" val="14738"/>
</p:tagLst>
</file>

<file path=ppt/tags/tag138.xml><?xml version="1.0" encoding="utf-8"?>
<p:tagLst xmlns:a="http://schemas.openxmlformats.org/drawingml/2006/main" xmlns:r="http://schemas.openxmlformats.org/officeDocument/2006/relationships" xmlns:p="http://schemas.openxmlformats.org/presentationml/2006/main">
  <p:tag name="AS_UNIQUEID" val="14739"/>
</p:tagLst>
</file>

<file path=ppt/tags/tag139.xml><?xml version="1.0" encoding="utf-8"?>
<p:tagLst xmlns:a="http://schemas.openxmlformats.org/drawingml/2006/main" xmlns:r="http://schemas.openxmlformats.org/officeDocument/2006/relationships" xmlns:p="http://schemas.openxmlformats.org/presentationml/2006/main">
  <p:tag name="AS_UNIQUEID" val="14741"/>
</p:tagLst>
</file>

<file path=ppt/tags/tag14.xml><?xml version="1.0" encoding="utf-8"?>
<p:tagLst xmlns:a="http://schemas.openxmlformats.org/drawingml/2006/main" xmlns:r="http://schemas.openxmlformats.org/officeDocument/2006/relationships" xmlns:p="http://schemas.openxmlformats.org/presentationml/2006/main">
  <p:tag name="AS_UNIQUEID" val="14559"/>
</p:tagLst>
</file>

<file path=ppt/tags/tag140.xml><?xml version="1.0" encoding="utf-8"?>
<p:tagLst xmlns:a="http://schemas.openxmlformats.org/drawingml/2006/main" xmlns:r="http://schemas.openxmlformats.org/officeDocument/2006/relationships" xmlns:p="http://schemas.openxmlformats.org/presentationml/2006/main">
  <p:tag name="AS_UNIQUEID" val="14742"/>
</p:tagLst>
</file>

<file path=ppt/tags/tag141.xml><?xml version="1.0" encoding="utf-8"?>
<p:tagLst xmlns:a="http://schemas.openxmlformats.org/drawingml/2006/main" xmlns:r="http://schemas.openxmlformats.org/officeDocument/2006/relationships" xmlns:p="http://schemas.openxmlformats.org/presentationml/2006/main">
  <p:tag name="AS_UNIQUEID" val="14743"/>
</p:tagLst>
</file>

<file path=ppt/tags/tag142.xml><?xml version="1.0" encoding="utf-8"?>
<p:tagLst xmlns:a="http://schemas.openxmlformats.org/drawingml/2006/main" xmlns:r="http://schemas.openxmlformats.org/officeDocument/2006/relationships" xmlns:p="http://schemas.openxmlformats.org/presentationml/2006/main">
  <p:tag name="AS_UNIQUEID" val="14744"/>
</p:tagLst>
</file>

<file path=ppt/tags/tag143.xml><?xml version="1.0" encoding="utf-8"?>
<p:tagLst xmlns:a="http://schemas.openxmlformats.org/drawingml/2006/main" xmlns:r="http://schemas.openxmlformats.org/officeDocument/2006/relationships" xmlns:p="http://schemas.openxmlformats.org/presentationml/2006/main">
  <p:tag name="AS_UNIQUEID" val="14762"/>
</p:tagLst>
</file>

<file path=ppt/tags/tag144.xml><?xml version="1.0" encoding="utf-8"?>
<p:tagLst xmlns:a="http://schemas.openxmlformats.org/drawingml/2006/main" xmlns:r="http://schemas.openxmlformats.org/officeDocument/2006/relationships" xmlns:p="http://schemas.openxmlformats.org/presentationml/2006/main">
  <p:tag name="AS_UNIQUEID" val="14763"/>
</p:tagLst>
</file>

<file path=ppt/tags/tag145.xml><?xml version="1.0" encoding="utf-8"?>
<p:tagLst xmlns:a="http://schemas.openxmlformats.org/drawingml/2006/main" xmlns:r="http://schemas.openxmlformats.org/officeDocument/2006/relationships" xmlns:p="http://schemas.openxmlformats.org/presentationml/2006/main">
  <p:tag name="AS_UNIQUEID" val="14778"/>
</p:tagLst>
</file>

<file path=ppt/tags/tag146.xml><?xml version="1.0" encoding="utf-8"?>
<p:tagLst xmlns:a="http://schemas.openxmlformats.org/drawingml/2006/main" xmlns:r="http://schemas.openxmlformats.org/officeDocument/2006/relationships" xmlns:p="http://schemas.openxmlformats.org/presentationml/2006/main">
  <p:tag name="AS_UNIQUEID" val="14779"/>
</p:tagLst>
</file>

<file path=ppt/tags/tag147.xml><?xml version="1.0" encoding="utf-8"?>
<p:tagLst xmlns:a="http://schemas.openxmlformats.org/drawingml/2006/main" xmlns:r="http://schemas.openxmlformats.org/officeDocument/2006/relationships" xmlns:p="http://schemas.openxmlformats.org/presentationml/2006/main">
  <p:tag name="AS_UNIQUEID" val="14780"/>
</p:tagLst>
</file>

<file path=ppt/tags/tag148.xml><?xml version="1.0" encoding="utf-8"?>
<p:tagLst xmlns:a="http://schemas.openxmlformats.org/drawingml/2006/main" xmlns:r="http://schemas.openxmlformats.org/officeDocument/2006/relationships" xmlns:p="http://schemas.openxmlformats.org/presentationml/2006/main">
  <p:tag name="AS_UNIQUEID" val="14781"/>
</p:tagLst>
</file>

<file path=ppt/tags/tag149.xml><?xml version="1.0" encoding="utf-8"?>
<p:tagLst xmlns:a="http://schemas.openxmlformats.org/drawingml/2006/main" xmlns:r="http://schemas.openxmlformats.org/officeDocument/2006/relationships" xmlns:p="http://schemas.openxmlformats.org/presentationml/2006/main">
  <p:tag name="AS_UNIQUEID" val="14782"/>
</p:tagLst>
</file>

<file path=ppt/tags/tag15.xml><?xml version="1.0" encoding="utf-8"?>
<p:tagLst xmlns:a="http://schemas.openxmlformats.org/drawingml/2006/main" xmlns:r="http://schemas.openxmlformats.org/officeDocument/2006/relationships" xmlns:p="http://schemas.openxmlformats.org/presentationml/2006/main">
  <p:tag name="AS_UNIQUEID" val="14560"/>
</p:tagLst>
</file>

<file path=ppt/tags/tag150.xml><?xml version="1.0" encoding="utf-8"?>
<p:tagLst xmlns:a="http://schemas.openxmlformats.org/drawingml/2006/main" xmlns:r="http://schemas.openxmlformats.org/officeDocument/2006/relationships" xmlns:p="http://schemas.openxmlformats.org/presentationml/2006/main">
  <p:tag name="AS_UNIQUEID" val="14774"/>
</p:tagLst>
</file>

<file path=ppt/tags/tag151.xml><?xml version="1.0" encoding="utf-8"?>
<p:tagLst xmlns:a="http://schemas.openxmlformats.org/drawingml/2006/main" xmlns:r="http://schemas.openxmlformats.org/officeDocument/2006/relationships" xmlns:p="http://schemas.openxmlformats.org/presentationml/2006/main">
  <p:tag name="AS_UNIQUEID" val="14775"/>
</p:tagLst>
</file>

<file path=ppt/tags/tag152.xml><?xml version="1.0" encoding="utf-8"?>
<p:tagLst xmlns:a="http://schemas.openxmlformats.org/drawingml/2006/main" xmlns:r="http://schemas.openxmlformats.org/officeDocument/2006/relationships" xmlns:p="http://schemas.openxmlformats.org/presentationml/2006/main">
  <p:tag name="AS_UNIQUEID" val="14776"/>
</p:tagLst>
</file>

<file path=ppt/tags/tag153.xml><?xml version="1.0" encoding="utf-8"?>
<p:tagLst xmlns:a="http://schemas.openxmlformats.org/drawingml/2006/main" xmlns:r="http://schemas.openxmlformats.org/officeDocument/2006/relationships" xmlns:p="http://schemas.openxmlformats.org/presentationml/2006/main">
  <p:tag name="AS_UNIQUEID" val="14790"/>
</p:tagLst>
</file>

<file path=ppt/tags/tag154.xml><?xml version="1.0" encoding="utf-8"?>
<p:tagLst xmlns:a="http://schemas.openxmlformats.org/drawingml/2006/main" xmlns:r="http://schemas.openxmlformats.org/officeDocument/2006/relationships" xmlns:p="http://schemas.openxmlformats.org/presentationml/2006/main">
  <p:tag name="AS_UNIQUEID" val="14792"/>
</p:tagLst>
</file>

<file path=ppt/tags/tag155.xml><?xml version="1.0" encoding="utf-8"?>
<p:tagLst xmlns:a="http://schemas.openxmlformats.org/drawingml/2006/main" xmlns:r="http://schemas.openxmlformats.org/officeDocument/2006/relationships" xmlns:p="http://schemas.openxmlformats.org/presentationml/2006/main">
  <p:tag name="AS_UNIQUEID" val="14793"/>
</p:tagLst>
</file>

<file path=ppt/tags/tag156.xml><?xml version="1.0" encoding="utf-8"?>
<p:tagLst xmlns:a="http://schemas.openxmlformats.org/drawingml/2006/main" xmlns:r="http://schemas.openxmlformats.org/officeDocument/2006/relationships" xmlns:p="http://schemas.openxmlformats.org/presentationml/2006/main">
  <p:tag name="AS_UNIQUEID" val="14785"/>
</p:tagLst>
</file>

<file path=ppt/tags/tag157.xml><?xml version="1.0" encoding="utf-8"?>
<p:tagLst xmlns:a="http://schemas.openxmlformats.org/drawingml/2006/main" xmlns:r="http://schemas.openxmlformats.org/officeDocument/2006/relationships" xmlns:p="http://schemas.openxmlformats.org/presentationml/2006/main">
  <p:tag name="AS_UNIQUEID" val="14786"/>
</p:tagLst>
</file>

<file path=ppt/tags/tag158.xml><?xml version="1.0" encoding="utf-8"?>
<p:tagLst xmlns:a="http://schemas.openxmlformats.org/drawingml/2006/main" xmlns:r="http://schemas.openxmlformats.org/officeDocument/2006/relationships" xmlns:p="http://schemas.openxmlformats.org/presentationml/2006/main">
  <p:tag name="AS_UNIQUEID" val="14787"/>
</p:tagLst>
</file>

<file path=ppt/tags/tag159.xml><?xml version="1.0" encoding="utf-8"?>
<p:tagLst xmlns:a="http://schemas.openxmlformats.org/drawingml/2006/main" xmlns:r="http://schemas.openxmlformats.org/officeDocument/2006/relationships" xmlns:p="http://schemas.openxmlformats.org/presentationml/2006/main">
  <p:tag name="AS_UNIQUEID" val="14799"/>
</p:tagLst>
</file>

<file path=ppt/tags/tag16.xml><?xml version="1.0" encoding="utf-8"?>
<p:tagLst xmlns:a="http://schemas.openxmlformats.org/drawingml/2006/main" xmlns:r="http://schemas.openxmlformats.org/officeDocument/2006/relationships" xmlns:p="http://schemas.openxmlformats.org/presentationml/2006/main">
  <p:tag name="AS_UNIQUEID" val="14562"/>
</p:tagLst>
</file>

<file path=ppt/tags/tag160.xml><?xml version="1.0" encoding="utf-8"?>
<p:tagLst xmlns:a="http://schemas.openxmlformats.org/drawingml/2006/main" xmlns:r="http://schemas.openxmlformats.org/officeDocument/2006/relationships" xmlns:p="http://schemas.openxmlformats.org/presentationml/2006/main">
  <p:tag name="AS_UNIQUEID" val="14800"/>
</p:tagLst>
</file>

<file path=ppt/tags/tag161.xml><?xml version="1.0" encoding="utf-8"?>
<p:tagLst xmlns:a="http://schemas.openxmlformats.org/drawingml/2006/main" xmlns:r="http://schemas.openxmlformats.org/officeDocument/2006/relationships" xmlns:p="http://schemas.openxmlformats.org/presentationml/2006/main">
  <p:tag name="AS_UNIQUEID" val="14801"/>
</p:tagLst>
</file>

<file path=ppt/tags/tag162.xml><?xml version="1.0" encoding="utf-8"?>
<p:tagLst xmlns:a="http://schemas.openxmlformats.org/drawingml/2006/main" xmlns:r="http://schemas.openxmlformats.org/officeDocument/2006/relationships" xmlns:p="http://schemas.openxmlformats.org/presentationml/2006/main">
  <p:tag name="AS_UNIQUEID" val="14802"/>
</p:tagLst>
</file>

<file path=ppt/tags/tag163.xml><?xml version="1.0" encoding="utf-8"?>
<p:tagLst xmlns:a="http://schemas.openxmlformats.org/drawingml/2006/main" xmlns:r="http://schemas.openxmlformats.org/officeDocument/2006/relationships" xmlns:p="http://schemas.openxmlformats.org/presentationml/2006/main">
  <p:tag name="AS_UNIQUEID" val="14803"/>
</p:tagLst>
</file>

<file path=ppt/tags/tag164.xml><?xml version="1.0" encoding="utf-8"?>
<p:tagLst xmlns:a="http://schemas.openxmlformats.org/drawingml/2006/main" xmlns:r="http://schemas.openxmlformats.org/officeDocument/2006/relationships" xmlns:p="http://schemas.openxmlformats.org/presentationml/2006/main">
  <p:tag name="AS_UNIQUEID" val="14804"/>
</p:tagLst>
</file>

<file path=ppt/tags/tag165.xml><?xml version="1.0" encoding="utf-8"?>
<p:tagLst xmlns:a="http://schemas.openxmlformats.org/drawingml/2006/main" xmlns:r="http://schemas.openxmlformats.org/officeDocument/2006/relationships" xmlns:p="http://schemas.openxmlformats.org/presentationml/2006/main">
  <p:tag name="AS_UNIQUEID" val="14805"/>
</p:tagLst>
</file>

<file path=ppt/tags/tag166.xml><?xml version="1.0" encoding="utf-8"?>
<p:tagLst xmlns:a="http://schemas.openxmlformats.org/drawingml/2006/main" xmlns:r="http://schemas.openxmlformats.org/officeDocument/2006/relationships" xmlns:p="http://schemas.openxmlformats.org/presentationml/2006/main">
  <p:tag name="AS_UNIQUEID" val="14795"/>
</p:tagLst>
</file>

<file path=ppt/tags/tag167.xml><?xml version="1.0" encoding="utf-8"?>
<p:tagLst xmlns:a="http://schemas.openxmlformats.org/drawingml/2006/main" xmlns:r="http://schemas.openxmlformats.org/officeDocument/2006/relationships" xmlns:p="http://schemas.openxmlformats.org/presentationml/2006/main">
  <p:tag name="AS_UNIQUEID" val="14796"/>
</p:tagLst>
</file>

<file path=ppt/tags/tag168.xml><?xml version="1.0" encoding="utf-8"?>
<p:tagLst xmlns:a="http://schemas.openxmlformats.org/drawingml/2006/main" xmlns:r="http://schemas.openxmlformats.org/officeDocument/2006/relationships" xmlns:p="http://schemas.openxmlformats.org/presentationml/2006/main">
  <p:tag name="AS_UNIQUEID" val="14797"/>
</p:tagLst>
</file>

<file path=ppt/tags/tag169.xml><?xml version="1.0" encoding="utf-8"?>
<p:tagLst xmlns:a="http://schemas.openxmlformats.org/drawingml/2006/main" xmlns:r="http://schemas.openxmlformats.org/officeDocument/2006/relationships" xmlns:p="http://schemas.openxmlformats.org/presentationml/2006/main">
  <p:tag name="AS_UNIQUEID" val="14811"/>
</p:tagLst>
</file>

<file path=ppt/tags/tag17.xml><?xml version="1.0" encoding="utf-8"?>
<p:tagLst xmlns:a="http://schemas.openxmlformats.org/drawingml/2006/main" xmlns:r="http://schemas.openxmlformats.org/officeDocument/2006/relationships" xmlns:p="http://schemas.openxmlformats.org/presentationml/2006/main">
  <p:tag name="AS_UNIQUEID" val="14563"/>
</p:tagLst>
</file>

<file path=ppt/tags/tag170.xml><?xml version="1.0" encoding="utf-8"?>
<p:tagLst xmlns:a="http://schemas.openxmlformats.org/drawingml/2006/main" xmlns:r="http://schemas.openxmlformats.org/officeDocument/2006/relationships" xmlns:p="http://schemas.openxmlformats.org/presentationml/2006/main">
  <p:tag name="AS_UNIQUEID" val="14812"/>
</p:tagLst>
</file>

<file path=ppt/tags/tag171.xml><?xml version="1.0" encoding="utf-8"?>
<p:tagLst xmlns:a="http://schemas.openxmlformats.org/drawingml/2006/main" xmlns:r="http://schemas.openxmlformats.org/officeDocument/2006/relationships" xmlns:p="http://schemas.openxmlformats.org/presentationml/2006/main">
  <p:tag name="AS_UNIQUEID" val="14813"/>
</p:tagLst>
</file>

<file path=ppt/tags/tag172.xml><?xml version="1.0" encoding="utf-8"?>
<p:tagLst xmlns:a="http://schemas.openxmlformats.org/drawingml/2006/main" xmlns:r="http://schemas.openxmlformats.org/officeDocument/2006/relationships" xmlns:p="http://schemas.openxmlformats.org/presentationml/2006/main">
  <p:tag name="AS_UNIQUEID" val="14826"/>
</p:tagLst>
</file>

<file path=ppt/tags/tag173.xml><?xml version="1.0" encoding="utf-8"?>
<p:tagLst xmlns:a="http://schemas.openxmlformats.org/drawingml/2006/main" xmlns:r="http://schemas.openxmlformats.org/officeDocument/2006/relationships" xmlns:p="http://schemas.openxmlformats.org/presentationml/2006/main">
  <p:tag name="AS_UNIQUEID" val="14814"/>
</p:tagLst>
</file>

<file path=ppt/tags/tag174.xml><?xml version="1.0" encoding="utf-8"?>
<p:tagLst xmlns:a="http://schemas.openxmlformats.org/drawingml/2006/main" xmlns:r="http://schemas.openxmlformats.org/officeDocument/2006/relationships" xmlns:p="http://schemas.openxmlformats.org/presentationml/2006/main">
  <p:tag name="AS_UNIQUEID" val="14815"/>
</p:tagLst>
</file>

<file path=ppt/tags/tag175.xml><?xml version="1.0" encoding="utf-8"?>
<p:tagLst xmlns:a="http://schemas.openxmlformats.org/drawingml/2006/main" xmlns:r="http://schemas.openxmlformats.org/officeDocument/2006/relationships" xmlns:p="http://schemas.openxmlformats.org/presentationml/2006/main">
  <p:tag name="AS_UNIQUEID" val="14816"/>
</p:tagLst>
</file>

<file path=ppt/tags/tag176.xml><?xml version="1.0" encoding="utf-8"?>
<p:tagLst xmlns:a="http://schemas.openxmlformats.org/drawingml/2006/main" xmlns:r="http://schemas.openxmlformats.org/officeDocument/2006/relationships" xmlns:p="http://schemas.openxmlformats.org/presentationml/2006/main">
  <p:tag name="AS_UNIQUEID" val="14817"/>
</p:tagLst>
</file>

<file path=ppt/tags/tag177.xml><?xml version="1.0" encoding="utf-8"?>
<p:tagLst xmlns:a="http://schemas.openxmlformats.org/drawingml/2006/main" xmlns:r="http://schemas.openxmlformats.org/officeDocument/2006/relationships" xmlns:p="http://schemas.openxmlformats.org/presentationml/2006/main">
  <p:tag name="AS_UNIQUEID" val="14818"/>
</p:tagLst>
</file>

<file path=ppt/tags/tag178.xml><?xml version="1.0" encoding="utf-8"?>
<p:tagLst xmlns:a="http://schemas.openxmlformats.org/drawingml/2006/main" xmlns:r="http://schemas.openxmlformats.org/officeDocument/2006/relationships" xmlns:p="http://schemas.openxmlformats.org/presentationml/2006/main">
  <p:tag name="AS_UNIQUEID" val="14819"/>
</p:tagLst>
</file>

<file path=ppt/tags/tag179.xml><?xml version="1.0" encoding="utf-8"?>
<p:tagLst xmlns:a="http://schemas.openxmlformats.org/drawingml/2006/main" xmlns:r="http://schemas.openxmlformats.org/officeDocument/2006/relationships" xmlns:p="http://schemas.openxmlformats.org/presentationml/2006/main">
  <p:tag name="AS_UNIQUEID" val="14820"/>
</p:tagLst>
</file>

<file path=ppt/tags/tag18.xml><?xml version="1.0" encoding="utf-8"?>
<p:tagLst xmlns:a="http://schemas.openxmlformats.org/drawingml/2006/main" xmlns:r="http://schemas.openxmlformats.org/officeDocument/2006/relationships" xmlns:p="http://schemas.openxmlformats.org/presentationml/2006/main">
  <p:tag name="AS_UNIQUEID" val="14564"/>
</p:tagLst>
</file>

<file path=ppt/tags/tag180.xml><?xml version="1.0" encoding="utf-8"?>
<p:tagLst xmlns:a="http://schemas.openxmlformats.org/drawingml/2006/main" xmlns:r="http://schemas.openxmlformats.org/officeDocument/2006/relationships" xmlns:p="http://schemas.openxmlformats.org/presentationml/2006/main">
  <p:tag name="AS_UNIQUEID" val="14821"/>
</p:tagLst>
</file>

<file path=ppt/tags/tag181.xml><?xml version="1.0" encoding="utf-8"?>
<p:tagLst xmlns:a="http://schemas.openxmlformats.org/drawingml/2006/main" xmlns:r="http://schemas.openxmlformats.org/officeDocument/2006/relationships" xmlns:p="http://schemas.openxmlformats.org/presentationml/2006/main">
  <p:tag name="AS_UNIQUEID" val="14822"/>
</p:tagLst>
</file>

<file path=ppt/tags/tag182.xml><?xml version="1.0" encoding="utf-8"?>
<p:tagLst xmlns:a="http://schemas.openxmlformats.org/drawingml/2006/main" xmlns:r="http://schemas.openxmlformats.org/officeDocument/2006/relationships" xmlns:p="http://schemas.openxmlformats.org/presentationml/2006/main">
  <p:tag name="AS_UNIQUEID" val="14823"/>
</p:tagLst>
</file>

<file path=ppt/tags/tag183.xml><?xml version="1.0" encoding="utf-8"?>
<p:tagLst xmlns:a="http://schemas.openxmlformats.org/drawingml/2006/main" xmlns:r="http://schemas.openxmlformats.org/officeDocument/2006/relationships" xmlns:p="http://schemas.openxmlformats.org/presentationml/2006/main">
  <p:tag name="AS_UNIQUEID" val="14824"/>
</p:tagLst>
</file>

<file path=ppt/tags/tag184.xml><?xml version="1.0" encoding="utf-8"?>
<p:tagLst xmlns:a="http://schemas.openxmlformats.org/drawingml/2006/main" xmlns:r="http://schemas.openxmlformats.org/officeDocument/2006/relationships" xmlns:p="http://schemas.openxmlformats.org/presentationml/2006/main">
  <p:tag name="AS_UNIQUEID" val="14825"/>
</p:tagLst>
</file>

<file path=ppt/tags/tag185.xml><?xml version="1.0" encoding="utf-8"?>
<p:tagLst xmlns:a="http://schemas.openxmlformats.org/drawingml/2006/main" xmlns:r="http://schemas.openxmlformats.org/officeDocument/2006/relationships" xmlns:p="http://schemas.openxmlformats.org/presentationml/2006/main">
  <p:tag name="AS_UNIQUEID" val="14807"/>
</p:tagLst>
</file>

<file path=ppt/tags/tag186.xml><?xml version="1.0" encoding="utf-8"?>
<p:tagLst xmlns:a="http://schemas.openxmlformats.org/drawingml/2006/main" xmlns:r="http://schemas.openxmlformats.org/officeDocument/2006/relationships" xmlns:p="http://schemas.openxmlformats.org/presentationml/2006/main">
  <p:tag name="AS_UNIQUEID" val="14808"/>
</p:tagLst>
</file>

<file path=ppt/tags/tag187.xml><?xml version="1.0" encoding="utf-8"?>
<p:tagLst xmlns:a="http://schemas.openxmlformats.org/drawingml/2006/main" xmlns:r="http://schemas.openxmlformats.org/officeDocument/2006/relationships" xmlns:p="http://schemas.openxmlformats.org/presentationml/2006/main">
  <p:tag name="AS_UNIQUEID" val="14809"/>
</p:tagLst>
</file>

<file path=ppt/tags/tag188.xml><?xml version="1.0" encoding="utf-8"?>
<p:tagLst xmlns:a="http://schemas.openxmlformats.org/drawingml/2006/main" xmlns:r="http://schemas.openxmlformats.org/officeDocument/2006/relationships" xmlns:p="http://schemas.openxmlformats.org/presentationml/2006/main">
  <p:tag name="AS_UNIQUEID" val="14832"/>
</p:tagLst>
</file>

<file path=ppt/tags/tag189.xml><?xml version="1.0" encoding="utf-8"?>
<p:tagLst xmlns:a="http://schemas.openxmlformats.org/drawingml/2006/main" xmlns:r="http://schemas.openxmlformats.org/officeDocument/2006/relationships" xmlns:p="http://schemas.openxmlformats.org/presentationml/2006/main">
  <p:tag name="AS_UNIQUEID" val="14833"/>
</p:tagLst>
</file>

<file path=ppt/tags/tag19.xml><?xml version="1.0" encoding="utf-8"?>
<p:tagLst xmlns:a="http://schemas.openxmlformats.org/drawingml/2006/main" xmlns:r="http://schemas.openxmlformats.org/officeDocument/2006/relationships" xmlns:p="http://schemas.openxmlformats.org/presentationml/2006/main">
  <p:tag name="AS_UNIQUEID" val="14565"/>
</p:tagLst>
</file>

<file path=ppt/tags/tag190.xml><?xml version="1.0" encoding="utf-8"?>
<p:tagLst xmlns:a="http://schemas.openxmlformats.org/drawingml/2006/main" xmlns:r="http://schemas.openxmlformats.org/officeDocument/2006/relationships" xmlns:p="http://schemas.openxmlformats.org/presentationml/2006/main">
  <p:tag name="AS_UNIQUEID" val="14834"/>
</p:tagLst>
</file>

<file path=ppt/tags/tag191.xml><?xml version="1.0" encoding="utf-8"?>
<p:tagLst xmlns:a="http://schemas.openxmlformats.org/drawingml/2006/main" xmlns:r="http://schemas.openxmlformats.org/officeDocument/2006/relationships" xmlns:p="http://schemas.openxmlformats.org/presentationml/2006/main">
  <p:tag name="AS_UNIQUEID" val="14835"/>
</p:tagLst>
</file>

<file path=ppt/tags/tag192.xml><?xml version="1.0" encoding="utf-8"?>
<p:tagLst xmlns:a="http://schemas.openxmlformats.org/drawingml/2006/main" xmlns:r="http://schemas.openxmlformats.org/officeDocument/2006/relationships" xmlns:p="http://schemas.openxmlformats.org/presentationml/2006/main">
  <p:tag name="AS_UNIQUEID" val="14836"/>
</p:tagLst>
</file>

<file path=ppt/tags/tag193.xml><?xml version="1.0" encoding="utf-8"?>
<p:tagLst xmlns:a="http://schemas.openxmlformats.org/drawingml/2006/main" xmlns:r="http://schemas.openxmlformats.org/officeDocument/2006/relationships" xmlns:p="http://schemas.openxmlformats.org/presentationml/2006/main">
  <p:tag name="AS_UNIQUEID" val="14837"/>
</p:tagLst>
</file>

<file path=ppt/tags/tag194.xml><?xml version="1.0" encoding="utf-8"?>
<p:tagLst xmlns:a="http://schemas.openxmlformats.org/drawingml/2006/main" xmlns:r="http://schemas.openxmlformats.org/officeDocument/2006/relationships" xmlns:p="http://schemas.openxmlformats.org/presentationml/2006/main">
  <p:tag name="AS_UNIQUEID" val="14838"/>
</p:tagLst>
</file>

<file path=ppt/tags/tag195.xml><?xml version="1.0" encoding="utf-8"?>
<p:tagLst xmlns:a="http://schemas.openxmlformats.org/drawingml/2006/main" xmlns:r="http://schemas.openxmlformats.org/officeDocument/2006/relationships" xmlns:p="http://schemas.openxmlformats.org/presentationml/2006/main">
  <p:tag name="AS_UNIQUEID" val="14839"/>
</p:tagLst>
</file>

<file path=ppt/tags/tag196.xml><?xml version="1.0" encoding="utf-8"?>
<p:tagLst xmlns:a="http://schemas.openxmlformats.org/drawingml/2006/main" xmlns:r="http://schemas.openxmlformats.org/officeDocument/2006/relationships" xmlns:p="http://schemas.openxmlformats.org/presentationml/2006/main">
  <p:tag name="AS_UNIQUEID" val="14840"/>
</p:tagLst>
</file>

<file path=ppt/tags/tag197.xml><?xml version="1.0" encoding="utf-8"?>
<p:tagLst xmlns:a="http://schemas.openxmlformats.org/drawingml/2006/main" xmlns:r="http://schemas.openxmlformats.org/officeDocument/2006/relationships" xmlns:p="http://schemas.openxmlformats.org/presentationml/2006/main">
  <p:tag name="AS_UNIQUEID" val="14841"/>
</p:tagLst>
</file>

<file path=ppt/tags/tag198.xml><?xml version="1.0" encoding="utf-8"?>
<p:tagLst xmlns:a="http://schemas.openxmlformats.org/drawingml/2006/main" xmlns:r="http://schemas.openxmlformats.org/officeDocument/2006/relationships" xmlns:p="http://schemas.openxmlformats.org/presentationml/2006/main">
  <p:tag name="AS_UNIQUEID" val="14842"/>
</p:tagLst>
</file>

<file path=ppt/tags/tag199.xml><?xml version="1.0" encoding="utf-8"?>
<p:tagLst xmlns:a="http://schemas.openxmlformats.org/drawingml/2006/main" xmlns:r="http://schemas.openxmlformats.org/officeDocument/2006/relationships" xmlns:p="http://schemas.openxmlformats.org/presentationml/2006/main">
  <p:tag name="AS_UNIQUEID" val="14843"/>
</p:tagLst>
</file>

<file path=ppt/tags/tag2.xml><?xml version="1.0" encoding="utf-8"?>
<p:tagLst xmlns:a="http://schemas.openxmlformats.org/drawingml/2006/main" xmlns:r="http://schemas.openxmlformats.org/officeDocument/2006/relationships" xmlns:p="http://schemas.openxmlformats.org/presentationml/2006/main">
  <p:tag name="AS_UNIQUEID" val="14631"/>
</p:tagLst>
</file>

<file path=ppt/tags/tag20.xml><?xml version="1.0" encoding="utf-8"?>
<p:tagLst xmlns:a="http://schemas.openxmlformats.org/drawingml/2006/main" xmlns:r="http://schemas.openxmlformats.org/officeDocument/2006/relationships" xmlns:p="http://schemas.openxmlformats.org/presentationml/2006/main">
  <p:tag name="AS_UNIQUEID" val="14566"/>
</p:tagLst>
</file>

<file path=ppt/tags/tag200.xml><?xml version="1.0" encoding="utf-8"?>
<p:tagLst xmlns:a="http://schemas.openxmlformats.org/drawingml/2006/main" xmlns:r="http://schemas.openxmlformats.org/officeDocument/2006/relationships" xmlns:p="http://schemas.openxmlformats.org/presentationml/2006/main">
  <p:tag name="AS_UNIQUEID" val="14844"/>
</p:tagLst>
</file>

<file path=ppt/tags/tag201.xml><?xml version="1.0" encoding="utf-8"?>
<p:tagLst xmlns:a="http://schemas.openxmlformats.org/drawingml/2006/main" xmlns:r="http://schemas.openxmlformats.org/officeDocument/2006/relationships" xmlns:p="http://schemas.openxmlformats.org/presentationml/2006/main">
  <p:tag name="AS_UNIQUEID" val="14845"/>
</p:tagLst>
</file>

<file path=ppt/tags/tag202.xml><?xml version="1.0" encoding="utf-8"?>
<p:tagLst xmlns:a="http://schemas.openxmlformats.org/drawingml/2006/main" xmlns:r="http://schemas.openxmlformats.org/officeDocument/2006/relationships" xmlns:p="http://schemas.openxmlformats.org/presentationml/2006/main">
  <p:tag name="AS_UNIQUEID" val="14828"/>
</p:tagLst>
</file>

<file path=ppt/tags/tag203.xml><?xml version="1.0" encoding="utf-8"?>
<p:tagLst xmlns:a="http://schemas.openxmlformats.org/drawingml/2006/main" xmlns:r="http://schemas.openxmlformats.org/officeDocument/2006/relationships" xmlns:p="http://schemas.openxmlformats.org/presentationml/2006/main">
  <p:tag name="AS_UNIQUEID" val="14829"/>
</p:tagLst>
</file>

<file path=ppt/tags/tag204.xml><?xml version="1.0" encoding="utf-8"?>
<p:tagLst xmlns:a="http://schemas.openxmlformats.org/drawingml/2006/main" xmlns:r="http://schemas.openxmlformats.org/officeDocument/2006/relationships" xmlns:p="http://schemas.openxmlformats.org/presentationml/2006/main">
  <p:tag name="AS_UNIQUEID" val="14830"/>
</p:tagLst>
</file>

<file path=ppt/tags/tag205.xml><?xml version="1.0" encoding="utf-8"?>
<p:tagLst xmlns:a="http://schemas.openxmlformats.org/drawingml/2006/main" xmlns:r="http://schemas.openxmlformats.org/officeDocument/2006/relationships" xmlns:p="http://schemas.openxmlformats.org/presentationml/2006/main">
  <p:tag name="AS_UNIQUEID" val="14891"/>
</p:tagLst>
</file>

<file path=ppt/tags/tag206.xml><?xml version="1.0" encoding="utf-8"?>
<p:tagLst xmlns:a="http://schemas.openxmlformats.org/drawingml/2006/main" xmlns:r="http://schemas.openxmlformats.org/officeDocument/2006/relationships" xmlns:p="http://schemas.openxmlformats.org/presentationml/2006/main">
  <p:tag name="AS_UNIQUEID" val="14892"/>
</p:tagLst>
</file>

<file path=ppt/tags/tag207.xml><?xml version="1.0" encoding="utf-8"?>
<p:tagLst xmlns:a="http://schemas.openxmlformats.org/drawingml/2006/main" xmlns:r="http://schemas.openxmlformats.org/officeDocument/2006/relationships" xmlns:p="http://schemas.openxmlformats.org/presentationml/2006/main">
  <p:tag name="AS_UNIQUEID" val="14893"/>
</p:tagLst>
</file>

<file path=ppt/tags/tag208.xml><?xml version="1.0" encoding="utf-8"?>
<p:tagLst xmlns:a="http://schemas.openxmlformats.org/drawingml/2006/main" xmlns:r="http://schemas.openxmlformats.org/officeDocument/2006/relationships" xmlns:p="http://schemas.openxmlformats.org/presentationml/2006/main">
  <p:tag name="AS_UNIQUEID" val="14899"/>
</p:tagLst>
</file>

<file path=ppt/tags/tag209.xml><?xml version="1.0" encoding="utf-8"?>
<p:tagLst xmlns:a="http://schemas.openxmlformats.org/drawingml/2006/main" xmlns:r="http://schemas.openxmlformats.org/officeDocument/2006/relationships" xmlns:p="http://schemas.openxmlformats.org/presentationml/2006/main">
  <p:tag name="AS_UNIQUEID" val="14900"/>
</p:tagLst>
</file>

<file path=ppt/tags/tag21.xml><?xml version="1.0" encoding="utf-8"?>
<p:tagLst xmlns:a="http://schemas.openxmlformats.org/drawingml/2006/main" xmlns:r="http://schemas.openxmlformats.org/officeDocument/2006/relationships" xmlns:p="http://schemas.openxmlformats.org/presentationml/2006/main">
  <p:tag name="AS_UNIQUEID" val="14568"/>
</p:tagLst>
</file>

<file path=ppt/tags/tag210.xml><?xml version="1.0" encoding="utf-8"?>
<p:tagLst xmlns:a="http://schemas.openxmlformats.org/drawingml/2006/main" xmlns:r="http://schemas.openxmlformats.org/officeDocument/2006/relationships" xmlns:p="http://schemas.openxmlformats.org/presentationml/2006/main">
  <p:tag name="AS_UNIQUEID" val="14901"/>
</p:tagLst>
</file>

<file path=ppt/tags/tag211.xml><?xml version="1.0" encoding="utf-8"?>
<p:tagLst xmlns:a="http://schemas.openxmlformats.org/drawingml/2006/main" xmlns:r="http://schemas.openxmlformats.org/officeDocument/2006/relationships" xmlns:p="http://schemas.openxmlformats.org/presentationml/2006/main">
  <p:tag name="AS_UNIQUEID" val="14902"/>
</p:tagLst>
</file>

<file path=ppt/tags/tag212.xml><?xml version="1.0" encoding="utf-8"?>
<p:tagLst xmlns:a="http://schemas.openxmlformats.org/drawingml/2006/main" xmlns:r="http://schemas.openxmlformats.org/officeDocument/2006/relationships" xmlns:p="http://schemas.openxmlformats.org/presentationml/2006/main">
  <p:tag name="AS_UNIQUEID" val="14903"/>
</p:tagLst>
</file>

<file path=ppt/tags/tag213.xml><?xml version="1.0" encoding="utf-8"?>
<p:tagLst xmlns:a="http://schemas.openxmlformats.org/drawingml/2006/main" xmlns:r="http://schemas.openxmlformats.org/officeDocument/2006/relationships" xmlns:p="http://schemas.openxmlformats.org/presentationml/2006/main">
  <p:tag name="AS_UNIQUEID" val="14904"/>
</p:tagLst>
</file>

<file path=ppt/tags/tag214.xml><?xml version="1.0" encoding="utf-8"?>
<p:tagLst xmlns:a="http://schemas.openxmlformats.org/drawingml/2006/main" xmlns:r="http://schemas.openxmlformats.org/officeDocument/2006/relationships" xmlns:p="http://schemas.openxmlformats.org/presentationml/2006/main">
  <p:tag name="AS_UNIQUEID" val="14905"/>
</p:tagLst>
</file>

<file path=ppt/tags/tag215.xml><?xml version="1.0" encoding="utf-8"?>
<p:tagLst xmlns:a="http://schemas.openxmlformats.org/drawingml/2006/main" xmlns:r="http://schemas.openxmlformats.org/officeDocument/2006/relationships" xmlns:p="http://schemas.openxmlformats.org/presentationml/2006/main">
  <p:tag name="AS_UNIQUEID" val="14906"/>
</p:tagLst>
</file>

<file path=ppt/tags/tag216.xml><?xml version="1.0" encoding="utf-8"?>
<p:tagLst xmlns:a="http://schemas.openxmlformats.org/drawingml/2006/main" xmlns:r="http://schemas.openxmlformats.org/officeDocument/2006/relationships" xmlns:p="http://schemas.openxmlformats.org/presentationml/2006/main">
  <p:tag name="AS_UNIQUEID" val="14909"/>
</p:tagLst>
</file>

<file path=ppt/tags/tag217.xml><?xml version="1.0" encoding="utf-8"?>
<p:tagLst xmlns:a="http://schemas.openxmlformats.org/drawingml/2006/main" xmlns:r="http://schemas.openxmlformats.org/officeDocument/2006/relationships" xmlns:p="http://schemas.openxmlformats.org/presentationml/2006/main">
  <p:tag name="AS_UNIQUEID" val="14912"/>
</p:tagLst>
</file>

<file path=ppt/tags/tag218.xml><?xml version="1.0" encoding="utf-8"?>
<p:tagLst xmlns:a="http://schemas.openxmlformats.org/drawingml/2006/main" xmlns:r="http://schemas.openxmlformats.org/officeDocument/2006/relationships" xmlns:p="http://schemas.openxmlformats.org/presentationml/2006/main">
  <p:tag name="AS_UNIQUEID" val="14915"/>
</p:tagLst>
</file>

<file path=ppt/tags/tag219.xml><?xml version="1.0" encoding="utf-8"?>
<p:tagLst xmlns:a="http://schemas.openxmlformats.org/drawingml/2006/main" xmlns:r="http://schemas.openxmlformats.org/officeDocument/2006/relationships" xmlns:p="http://schemas.openxmlformats.org/presentationml/2006/main">
  <p:tag name="AS_UNIQUEID" val="14918"/>
</p:tagLst>
</file>

<file path=ppt/tags/tag22.xml><?xml version="1.0" encoding="utf-8"?>
<p:tagLst xmlns:a="http://schemas.openxmlformats.org/drawingml/2006/main" xmlns:r="http://schemas.openxmlformats.org/officeDocument/2006/relationships" xmlns:p="http://schemas.openxmlformats.org/presentationml/2006/main">
  <p:tag name="AS_UNIQUEID" val="14569"/>
</p:tagLst>
</file>

<file path=ppt/tags/tag220.xml><?xml version="1.0" encoding="utf-8"?>
<p:tagLst xmlns:a="http://schemas.openxmlformats.org/drawingml/2006/main" xmlns:r="http://schemas.openxmlformats.org/officeDocument/2006/relationships" xmlns:p="http://schemas.openxmlformats.org/presentationml/2006/main">
  <p:tag name="AS_UNIQUEID" val="14921"/>
</p:tagLst>
</file>

<file path=ppt/tags/tag221.xml><?xml version="1.0" encoding="utf-8"?>
<p:tagLst xmlns:a="http://schemas.openxmlformats.org/drawingml/2006/main" xmlns:r="http://schemas.openxmlformats.org/officeDocument/2006/relationships" xmlns:p="http://schemas.openxmlformats.org/presentationml/2006/main">
  <p:tag name="AS_UNIQUEID" val="14922"/>
</p:tagLst>
</file>

<file path=ppt/tags/tag222.xml><?xml version="1.0" encoding="utf-8"?>
<p:tagLst xmlns:a="http://schemas.openxmlformats.org/drawingml/2006/main" xmlns:r="http://schemas.openxmlformats.org/officeDocument/2006/relationships" xmlns:p="http://schemas.openxmlformats.org/presentationml/2006/main">
  <p:tag name="AS_UNIQUEID" val="14923"/>
</p:tagLst>
</file>

<file path=ppt/tags/tag223.xml><?xml version="1.0" encoding="utf-8"?>
<p:tagLst xmlns:a="http://schemas.openxmlformats.org/drawingml/2006/main" xmlns:r="http://schemas.openxmlformats.org/officeDocument/2006/relationships" xmlns:p="http://schemas.openxmlformats.org/presentationml/2006/main">
  <p:tag name="AS_UNIQUEID" val="14924"/>
</p:tagLst>
</file>

<file path=ppt/tags/tag224.xml><?xml version="1.0" encoding="utf-8"?>
<p:tagLst xmlns:a="http://schemas.openxmlformats.org/drawingml/2006/main" xmlns:r="http://schemas.openxmlformats.org/officeDocument/2006/relationships" xmlns:p="http://schemas.openxmlformats.org/presentationml/2006/main">
  <p:tag name="AS_UNIQUEID" val="14925"/>
</p:tagLst>
</file>

<file path=ppt/tags/tag225.xml><?xml version="1.0" encoding="utf-8"?>
<p:tagLst xmlns:a="http://schemas.openxmlformats.org/drawingml/2006/main" xmlns:r="http://schemas.openxmlformats.org/officeDocument/2006/relationships" xmlns:p="http://schemas.openxmlformats.org/presentationml/2006/main">
  <p:tag name="AS_UNIQUEID" val="14926"/>
</p:tagLst>
</file>

<file path=ppt/tags/tag226.xml><?xml version="1.0" encoding="utf-8"?>
<p:tagLst xmlns:a="http://schemas.openxmlformats.org/drawingml/2006/main" xmlns:r="http://schemas.openxmlformats.org/officeDocument/2006/relationships" xmlns:p="http://schemas.openxmlformats.org/presentationml/2006/main">
  <p:tag name="AS_UNIQUEID" val="14927"/>
</p:tagLst>
</file>

<file path=ppt/tags/tag227.xml><?xml version="1.0" encoding="utf-8"?>
<p:tagLst xmlns:a="http://schemas.openxmlformats.org/drawingml/2006/main" xmlns:r="http://schemas.openxmlformats.org/officeDocument/2006/relationships" xmlns:p="http://schemas.openxmlformats.org/presentationml/2006/main">
  <p:tag name="AS_UNIQUEID" val="14928"/>
</p:tagLst>
</file>

<file path=ppt/tags/tag228.xml><?xml version="1.0" encoding="utf-8"?>
<p:tagLst xmlns:a="http://schemas.openxmlformats.org/drawingml/2006/main" xmlns:r="http://schemas.openxmlformats.org/officeDocument/2006/relationships" xmlns:p="http://schemas.openxmlformats.org/presentationml/2006/main">
  <p:tag name="AS_UNIQUEID" val="14929"/>
</p:tagLst>
</file>

<file path=ppt/tags/tag229.xml><?xml version="1.0" encoding="utf-8"?>
<p:tagLst xmlns:a="http://schemas.openxmlformats.org/drawingml/2006/main" xmlns:r="http://schemas.openxmlformats.org/officeDocument/2006/relationships" xmlns:p="http://schemas.openxmlformats.org/presentationml/2006/main">
  <p:tag name="AS_UNIQUEID" val="14930"/>
</p:tagLst>
</file>

<file path=ppt/tags/tag23.xml><?xml version="1.0" encoding="utf-8"?>
<p:tagLst xmlns:a="http://schemas.openxmlformats.org/drawingml/2006/main" xmlns:r="http://schemas.openxmlformats.org/officeDocument/2006/relationships" xmlns:p="http://schemas.openxmlformats.org/presentationml/2006/main">
  <p:tag name="AS_UNIQUEID" val="14570"/>
</p:tagLst>
</file>

<file path=ppt/tags/tag230.xml><?xml version="1.0" encoding="utf-8"?>
<p:tagLst xmlns:a="http://schemas.openxmlformats.org/drawingml/2006/main" xmlns:r="http://schemas.openxmlformats.org/officeDocument/2006/relationships" xmlns:p="http://schemas.openxmlformats.org/presentationml/2006/main">
  <p:tag name="AS_UNIQUEID" val="14931"/>
</p:tagLst>
</file>

<file path=ppt/tags/tag231.xml><?xml version="1.0" encoding="utf-8"?>
<p:tagLst xmlns:a="http://schemas.openxmlformats.org/drawingml/2006/main" xmlns:r="http://schemas.openxmlformats.org/officeDocument/2006/relationships" xmlns:p="http://schemas.openxmlformats.org/presentationml/2006/main">
  <p:tag name="AS_UNIQUEID" val="14932"/>
</p:tagLst>
</file>

<file path=ppt/tags/tag232.xml><?xml version="1.0" encoding="utf-8"?>
<p:tagLst xmlns:a="http://schemas.openxmlformats.org/drawingml/2006/main" xmlns:r="http://schemas.openxmlformats.org/officeDocument/2006/relationships" xmlns:p="http://schemas.openxmlformats.org/presentationml/2006/main">
  <p:tag name="AS_UNIQUEID" val="14933"/>
</p:tagLst>
</file>

<file path=ppt/tags/tag233.xml><?xml version="1.0" encoding="utf-8"?>
<p:tagLst xmlns:a="http://schemas.openxmlformats.org/drawingml/2006/main" xmlns:r="http://schemas.openxmlformats.org/officeDocument/2006/relationships" xmlns:p="http://schemas.openxmlformats.org/presentationml/2006/main">
  <p:tag name="AS_UNIQUEID" val="14934"/>
</p:tagLst>
</file>

<file path=ppt/tags/tag234.xml><?xml version="1.0" encoding="utf-8"?>
<p:tagLst xmlns:a="http://schemas.openxmlformats.org/drawingml/2006/main" xmlns:r="http://schemas.openxmlformats.org/officeDocument/2006/relationships" xmlns:p="http://schemas.openxmlformats.org/presentationml/2006/main">
  <p:tag name="AS_UNIQUEID" val="14935"/>
</p:tagLst>
</file>

<file path=ppt/tags/tag235.xml><?xml version="1.0" encoding="utf-8"?>
<p:tagLst xmlns:a="http://schemas.openxmlformats.org/drawingml/2006/main" xmlns:r="http://schemas.openxmlformats.org/officeDocument/2006/relationships" xmlns:p="http://schemas.openxmlformats.org/presentationml/2006/main">
  <p:tag name="AS_UNIQUEID" val="14936"/>
</p:tagLst>
</file>

<file path=ppt/tags/tag236.xml><?xml version="1.0" encoding="utf-8"?>
<p:tagLst xmlns:a="http://schemas.openxmlformats.org/drawingml/2006/main" xmlns:r="http://schemas.openxmlformats.org/officeDocument/2006/relationships" xmlns:p="http://schemas.openxmlformats.org/presentationml/2006/main">
  <p:tag name="AS_UNIQUEID" val="14937"/>
</p:tagLst>
</file>

<file path=ppt/tags/tag237.xml><?xml version="1.0" encoding="utf-8"?>
<p:tagLst xmlns:a="http://schemas.openxmlformats.org/drawingml/2006/main" xmlns:r="http://schemas.openxmlformats.org/officeDocument/2006/relationships" xmlns:p="http://schemas.openxmlformats.org/presentationml/2006/main">
  <p:tag name="AS_UNIQUEID" val="14938"/>
</p:tagLst>
</file>

<file path=ppt/tags/tag238.xml><?xml version="1.0" encoding="utf-8"?>
<p:tagLst xmlns:a="http://schemas.openxmlformats.org/drawingml/2006/main" xmlns:r="http://schemas.openxmlformats.org/officeDocument/2006/relationships" xmlns:p="http://schemas.openxmlformats.org/presentationml/2006/main">
  <p:tag name="AS_UNIQUEID" val="14939"/>
</p:tagLst>
</file>

<file path=ppt/tags/tag239.xml><?xml version="1.0" encoding="utf-8"?>
<p:tagLst xmlns:a="http://schemas.openxmlformats.org/drawingml/2006/main" xmlns:r="http://schemas.openxmlformats.org/officeDocument/2006/relationships" xmlns:p="http://schemas.openxmlformats.org/presentationml/2006/main">
  <p:tag name="AS_UNIQUEID" val="14940"/>
</p:tagLst>
</file>

<file path=ppt/tags/tag24.xml><?xml version="1.0" encoding="utf-8"?>
<p:tagLst xmlns:a="http://schemas.openxmlformats.org/drawingml/2006/main" xmlns:r="http://schemas.openxmlformats.org/officeDocument/2006/relationships" xmlns:p="http://schemas.openxmlformats.org/presentationml/2006/main">
  <p:tag name="AS_UNIQUEID" val="14571"/>
</p:tagLst>
</file>

<file path=ppt/tags/tag240.xml><?xml version="1.0" encoding="utf-8"?>
<p:tagLst xmlns:a="http://schemas.openxmlformats.org/drawingml/2006/main" xmlns:r="http://schemas.openxmlformats.org/officeDocument/2006/relationships" xmlns:p="http://schemas.openxmlformats.org/presentationml/2006/main">
  <p:tag name="AS_UNIQUEID" val="14941"/>
</p:tagLst>
</file>

<file path=ppt/tags/tag241.xml><?xml version="1.0" encoding="utf-8"?>
<p:tagLst xmlns:a="http://schemas.openxmlformats.org/drawingml/2006/main" xmlns:r="http://schemas.openxmlformats.org/officeDocument/2006/relationships" xmlns:p="http://schemas.openxmlformats.org/presentationml/2006/main">
  <p:tag name="AS_UNIQUEID" val="14942"/>
</p:tagLst>
</file>

<file path=ppt/tags/tag242.xml><?xml version="1.0" encoding="utf-8"?>
<p:tagLst xmlns:a="http://schemas.openxmlformats.org/drawingml/2006/main" xmlns:r="http://schemas.openxmlformats.org/officeDocument/2006/relationships" xmlns:p="http://schemas.openxmlformats.org/presentationml/2006/main">
  <p:tag name="AS_UNIQUEID" val="14943"/>
</p:tagLst>
</file>

<file path=ppt/tags/tag243.xml><?xml version="1.0" encoding="utf-8"?>
<p:tagLst xmlns:a="http://schemas.openxmlformats.org/drawingml/2006/main" xmlns:r="http://schemas.openxmlformats.org/officeDocument/2006/relationships" xmlns:p="http://schemas.openxmlformats.org/presentationml/2006/main">
  <p:tag name="AS_UNIQUEID" val="14944"/>
</p:tagLst>
</file>

<file path=ppt/tags/tag244.xml><?xml version="1.0" encoding="utf-8"?>
<p:tagLst xmlns:a="http://schemas.openxmlformats.org/drawingml/2006/main" xmlns:r="http://schemas.openxmlformats.org/officeDocument/2006/relationships" xmlns:p="http://schemas.openxmlformats.org/presentationml/2006/main">
  <p:tag name="AS_UNIQUEID" val="14945"/>
</p:tagLst>
</file>

<file path=ppt/tags/tag245.xml><?xml version="1.0" encoding="utf-8"?>
<p:tagLst xmlns:a="http://schemas.openxmlformats.org/drawingml/2006/main" xmlns:r="http://schemas.openxmlformats.org/officeDocument/2006/relationships" xmlns:p="http://schemas.openxmlformats.org/presentationml/2006/main">
  <p:tag name="AS_UNIQUEID" val="14946"/>
</p:tagLst>
</file>

<file path=ppt/tags/tag246.xml><?xml version="1.0" encoding="utf-8"?>
<p:tagLst xmlns:a="http://schemas.openxmlformats.org/drawingml/2006/main" xmlns:r="http://schemas.openxmlformats.org/officeDocument/2006/relationships" xmlns:p="http://schemas.openxmlformats.org/presentationml/2006/main">
  <p:tag name="AS_UNIQUEID" val="14947"/>
</p:tagLst>
</file>

<file path=ppt/tags/tag247.xml><?xml version="1.0" encoding="utf-8"?>
<p:tagLst xmlns:a="http://schemas.openxmlformats.org/drawingml/2006/main" xmlns:r="http://schemas.openxmlformats.org/officeDocument/2006/relationships" xmlns:p="http://schemas.openxmlformats.org/presentationml/2006/main">
  <p:tag name="AS_UNIQUEID" val="14948"/>
</p:tagLst>
</file>

<file path=ppt/tags/tag248.xml><?xml version="1.0" encoding="utf-8"?>
<p:tagLst xmlns:a="http://schemas.openxmlformats.org/drawingml/2006/main" xmlns:r="http://schemas.openxmlformats.org/officeDocument/2006/relationships" xmlns:p="http://schemas.openxmlformats.org/presentationml/2006/main">
  <p:tag name="AS_UNIQUEID" val="14949"/>
</p:tagLst>
</file>

<file path=ppt/tags/tag249.xml><?xml version="1.0" encoding="utf-8"?>
<p:tagLst xmlns:a="http://schemas.openxmlformats.org/drawingml/2006/main" xmlns:r="http://schemas.openxmlformats.org/officeDocument/2006/relationships" xmlns:p="http://schemas.openxmlformats.org/presentationml/2006/main">
  <p:tag name="AS_UNIQUEID" val="14951"/>
</p:tagLst>
</file>

<file path=ppt/tags/tag25.xml><?xml version="1.0" encoding="utf-8"?>
<p:tagLst xmlns:a="http://schemas.openxmlformats.org/drawingml/2006/main" xmlns:r="http://schemas.openxmlformats.org/officeDocument/2006/relationships" xmlns:p="http://schemas.openxmlformats.org/presentationml/2006/main">
  <p:tag name="AS_UNIQUEID" val="14572"/>
</p:tagLst>
</file>

<file path=ppt/tags/tag250.xml><?xml version="1.0" encoding="utf-8"?>
<p:tagLst xmlns:a="http://schemas.openxmlformats.org/drawingml/2006/main" xmlns:r="http://schemas.openxmlformats.org/officeDocument/2006/relationships" xmlns:p="http://schemas.openxmlformats.org/presentationml/2006/main">
  <p:tag name="AS_UNIQUEID" val="14952"/>
</p:tagLst>
</file>

<file path=ppt/tags/tag251.xml><?xml version="1.0" encoding="utf-8"?>
<p:tagLst xmlns:a="http://schemas.openxmlformats.org/drawingml/2006/main" xmlns:r="http://schemas.openxmlformats.org/officeDocument/2006/relationships" xmlns:p="http://schemas.openxmlformats.org/presentationml/2006/main">
  <p:tag name="AS_UNIQUEID" val="14919"/>
</p:tagLst>
</file>

<file path=ppt/tags/tag252.xml><?xml version="1.0" encoding="utf-8"?>
<p:tagLst xmlns:a="http://schemas.openxmlformats.org/drawingml/2006/main" xmlns:r="http://schemas.openxmlformats.org/officeDocument/2006/relationships" xmlns:p="http://schemas.openxmlformats.org/presentationml/2006/main">
  <p:tag name="AS_UNIQUEID" val="14920"/>
</p:tagLst>
</file>

<file path=ppt/tags/tag253.xml><?xml version="1.0" encoding="utf-8"?>
<p:tagLst xmlns:a="http://schemas.openxmlformats.org/drawingml/2006/main" xmlns:r="http://schemas.openxmlformats.org/officeDocument/2006/relationships" xmlns:p="http://schemas.openxmlformats.org/presentationml/2006/main">
  <p:tag name="AS_UNIQUEID" val="14916"/>
</p:tagLst>
</file>

<file path=ppt/tags/tag254.xml><?xml version="1.0" encoding="utf-8"?>
<p:tagLst xmlns:a="http://schemas.openxmlformats.org/drawingml/2006/main" xmlns:r="http://schemas.openxmlformats.org/officeDocument/2006/relationships" xmlns:p="http://schemas.openxmlformats.org/presentationml/2006/main">
  <p:tag name="AS_UNIQUEID" val="14917"/>
</p:tagLst>
</file>

<file path=ppt/tags/tag255.xml><?xml version="1.0" encoding="utf-8"?>
<p:tagLst xmlns:a="http://schemas.openxmlformats.org/drawingml/2006/main" xmlns:r="http://schemas.openxmlformats.org/officeDocument/2006/relationships" xmlns:p="http://schemas.openxmlformats.org/presentationml/2006/main">
  <p:tag name="AS_UNIQUEID" val="14913"/>
</p:tagLst>
</file>

<file path=ppt/tags/tag256.xml><?xml version="1.0" encoding="utf-8"?>
<p:tagLst xmlns:a="http://schemas.openxmlformats.org/drawingml/2006/main" xmlns:r="http://schemas.openxmlformats.org/officeDocument/2006/relationships" xmlns:p="http://schemas.openxmlformats.org/presentationml/2006/main">
  <p:tag name="AS_UNIQUEID" val="14914"/>
</p:tagLst>
</file>

<file path=ppt/tags/tag257.xml><?xml version="1.0" encoding="utf-8"?>
<p:tagLst xmlns:a="http://schemas.openxmlformats.org/drawingml/2006/main" xmlns:r="http://schemas.openxmlformats.org/officeDocument/2006/relationships" xmlns:p="http://schemas.openxmlformats.org/presentationml/2006/main">
  <p:tag name="AS_UNIQUEID" val="14910"/>
</p:tagLst>
</file>

<file path=ppt/tags/tag258.xml><?xml version="1.0" encoding="utf-8"?>
<p:tagLst xmlns:a="http://schemas.openxmlformats.org/drawingml/2006/main" xmlns:r="http://schemas.openxmlformats.org/officeDocument/2006/relationships" xmlns:p="http://schemas.openxmlformats.org/presentationml/2006/main">
  <p:tag name="AS_UNIQUEID" val="14911"/>
</p:tagLst>
</file>

<file path=ppt/tags/tag259.xml><?xml version="1.0" encoding="utf-8"?>
<p:tagLst xmlns:a="http://schemas.openxmlformats.org/drawingml/2006/main" xmlns:r="http://schemas.openxmlformats.org/officeDocument/2006/relationships" xmlns:p="http://schemas.openxmlformats.org/presentationml/2006/main">
  <p:tag name="AS_UNIQUEID" val="14907"/>
</p:tagLst>
</file>

<file path=ppt/tags/tag26.xml><?xml version="1.0" encoding="utf-8"?>
<p:tagLst xmlns:a="http://schemas.openxmlformats.org/drawingml/2006/main" xmlns:r="http://schemas.openxmlformats.org/officeDocument/2006/relationships" xmlns:p="http://schemas.openxmlformats.org/presentationml/2006/main">
  <p:tag name="AS_UNIQUEID" val="14573"/>
</p:tagLst>
</file>

<file path=ppt/tags/tag260.xml><?xml version="1.0" encoding="utf-8"?>
<p:tagLst xmlns:a="http://schemas.openxmlformats.org/drawingml/2006/main" xmlns:r="http://schemas.openxmlformats.org/officeDocument/2006/relationships" xmlns:p="http://schemas.openxmlformats.org/presentationml/2006/main">
  <p:tag name="AS_UNIQUEID" val="14908"/>
</p:tagLst>
</file>

<file path=ppt/tags/tag261.xml><?xml version="1.0" encoding="utf-8"?>
<p:tagLst xmlns:a="http://schemas.openxmlformats.org/drawingml/2006/main" xmlns:r="http://schemas.openxmlformats.org/officeDocument/2006/relationships" xmlns:p="http://schemas.openxmlformats.org/presentationml/2006/main">
  <p:tag name="AS_UNIQUEID" val="14895"/>
</p:tagLst>
</file>

<file path=ppt/tags/tag262.xml><?xml version="1.0" encoding="utf-8"?>
<p:tagLst xmlns:a="http://schemas.openxmlformats.org/drawingml/2006/main" xmlns:r="http://schemas.openxmlformats.org/officeDocument/2006/relationships" xmlns:p="http://schemas.openxmlformats.org/presentationml/2006/main">
  <p:tag name="AS_UNIQUEID" val="14896"/>
</p:tagLst>
</file>

<file path=ppt/tags/tag263.xml><?xml version="1.0" encoding="utf-8"?>
<p:tagLst xmlns:a="http://schemas.openxmlformats.org/drawingml/2006/main" xmlns:r="http://schemas.openxmlformats.org/officeDocument/2006/relationships" xmlns:p="http://schemas.openxmlformats.org/presentationml/2006/main">
  <p:tag name="AS_UNIQUEID" val="14897"/>
</p:tagLst>
</file>

<file path=ppt/tags/tag264.xml><?xml version="1.0" encoding="utf-8"?>
<p:tagLst xmlns:a="http://schemas.openxmlformats.org/drawingml/2006/main" xmlns:r="http://schemas.openxmlformats.org/officeDocument/2006/relationships" xmlns:p="http://schemas.openxmlformats.org/presentationml/2006/main">
  <p:tag name="AS_UNIQUEID" val="14959"/>
</p:tagLst>
</file>

<file path=ppt/tags/tag265.xml><?xml version="1.0" encoding="utf-8"?>
<p:tagLst xmlns:a="http://schemas.openxmlformats.org/drawingml/2006/main" xmlns:r="http://schemas.openxmlformats.org/officeDocument/2006/relationships" xmlns:p="http://schemas.openxmlformats.org/presentationml/2006/main">
  <p:tag name="AS_UNIQUEID" val="14960"/>
</p:tagLst>
</file>

<file path=ppt/tags/tag266.xml><?xml version="1.0" encoding="utf-8"?>
<p:tagLst xmlns:a="http://schemas.openxmlformats.org/drawingml/2006/main" xmlns:r="http://schemas.openxmlformats.org/officeDocument/2006/relationships" xmlns:p="http://schemas.openxmlformats.org/presentationml/2006/main">
  <p:tag name="AS_UNIQUEID" val="14961"/>
</p:tagLst>
</file>

<file path=ppt/tags/tag267.xml><?xml version="1.0" encoding="utf-8"?>
<p:tagLst xmlns:a="http://schemas.openxmlformats.org/drawingml/2006/main" xmlns:r="http://schemas.openxmlformats.org/officeDocument/2006/relationships" xmlns:p="http://schemas.openxmlformats.org/presentationml/2006/main">
  <p:tag name="AS_UNIQUEID" val="14962"/>
</p:tagLst>
</file>

<file path=ppt/tags/tag268.xml><?xml version="1.0" encoding="utf-8"?>
<p:tagLst xmlns:a="http://schemas.openxmlformats.org/drawingml/2006/main" xmlns:r="http://schemas.openxmlformats.org/officeDocument/2006/relationships" xmlns:p="http://schemas.openxmlformats.org/presentationml/2006/main">
  <p:tag name="AS_UNIQUEID" val="14963"/>
</p:tagLst>
</file>

<file path=ppt/tags/tag269.xml><?xml version="1.0" encoding="utf-8"?>
<p:tagLst xmlns:a="http://schemas.openxmlformats.org/drawingml/2006/main" xmlns:r="http://schemas.openxmlformats.org/officeDocument/2006/relationships" xmlns:p="http://schemas.openxmlformats.org/presentationml/2006/main">
  <p:tag name="AS_UNIQUEID" val="14964"/>
</p:tagLst>
</file>

<file path=ppt/tags/tag27.xml><?xml version="1.0" encoding="utf-8"?>
<p:tagLst xmlns:a="http://schemas.openxmlformats.org/drawingml/2006/main" xmlns:r="http://schemas.openxmlformats.org/officeDocument/2006/relationships" xmlns:p="http://schemas.openxmlformats.org/presentationml/2006/main">
  <p:tag name="AS_UNIQUEID" val="14574"/>
</p:tagLst>
</file>

<file path=ppt/tags/tag270.xml><?xml version="1.0" encoding="utf-8"?>
<p:tagLst xmlns:a="http://schemas.openxmlformats.org/drawingml/2006/main" xmlns:r="http://schemas.openxmlformats.org/officeDocument/2006/relationships" xmlns:p="http://schemas.openxmlformats.org/presentationml/2006/main">
  <p:tag name="AS_UNIQUEID" val="14965"/>
</p:tagLst>
</file>

<file path=ppt/tags/tag271.xml><?xml version="1.0" encoding="utf-8"?>
<p:tagLst xmlns:a="http://schemas.openxmlformats.org/drawingml/2006/main" xmlns:r="http://schemas.openxmlformats.org/officeDocument/2006/relationships" xmlns:p="http://schemas.openxmlformats.org/presentationml/2006/main">
  <p:tag name="AS_UNIQUEID" val="14966"/>
</p:tagLst>
</file>

<file path=ppt/tags/tag272.xml><?xml version="1.0" encoding="utf-8"?>
<p:tagLst xmlns:a="http://schemas.openxmlformats.org/drawingml/2006/main" xmlns:r="http://schemas.openxmlformats.org/officeDocument/2006/relationships" xmlns:p="http://schemas.openxmlformats.org/presentationml/2006/main">
  <p:tag name="AS_UNIQUEID" val="14967"/>
</p:tagLst>
</file>

<file path=ppt/tags/tag273.xml><?xml version="1.0" encoding="utf-8"?>
<p:tagLst xmlns:a="http://schemas.openxmlformats.org/drawingml/2006/main" xmlns:r="http://schemas.openxmlformats.org/officeDocument/2006/relationships" xmlns:p="http://schemas.openxmlformats.org/presentationml/2006/main">
  <p:tag name="AS_UNIQUEID" val="14968"/>
</p:tagLst>
</file>

<file path=ppt/tags/tag274.xml><?xml version="1.0" encoding="utf-8"?>
<p:tagLst xmlns:a="http://schemas.openxmlformats.org/drawingml/2006/main" xmlns:r="http://schemas.openxmlformats.org/officeDocument/2006/relationships" xmlns:p="http://schemas.openxmlformats.org/presentationml/2006/main">
  <p:tag name="AS_UNIQUEID" val="14969"/>
</p:tagLst>
</file>

<file path=ppt/tags/tag275.xml><?xml version="1.0" encoding="utf-8"?>
<p:tagLst xmlns:a="http://schemas.openxmlformats.org/drawingml/2006/main" xmlns:r="http://schemas.openxmlformats.org/officeDocument/2006/relationships" xmlns:p="http://schemas.openxmlformats.org/presentationml/2006/main">
  <p:tag name="AS_UNIQUEID" val="14970"/>
</p:tagLst>
</file>

<file path=ppt/tags/tag276.xml><?xml version="1.0" encoding="utf-8"?>
<p:tagLst xmlns:a="http://schemas.openxmlformats.org/drawingml/2006/main" xmlns:r="http://schemas.openxmlformats.org/officeDocument/2006/relationships" xmlns:p="http://schemas.openxmlformats.org/presentationml/2006/main">
  <p:tag name="AS_UNIQUEID" val="14971"/>
</p:tagLst>
</file>

<file path=ppt/tags/tag277.xml><?xml version="1.0" encoding="utf-8"?>
<p:tagLst xmlns:a="http://schemas.openxmlformats.org/drawingml/2006/main" xmlns:r="http://schemas.openxmlformats.org/officeDocument/2006/relationships" xmlns:p="http://schemas.openxmlformats.org/presentationml/2006/main">
  <p:tag name="AS_UNIQUEID" val="14972"/>
</p:tagLst>
</file>

<file path=ppt/tags/tag278.xml><?xml version="1.0" encoding="utf-8"?>
<p:tagLst xmlns:a="http://schemas.openxmlformats.org/drawingml/2006/main" xmlns:r="http://schemas.openxmlformats.org/officeDocument/2006/relationships" xmlns:p="http://schemas.openxmlformats.org/presentationml/2006/main">
  <p:tag name="AS_UNIQUEID" val="14973"/>
</p:tagLst>
</file>

<file path=ppt/tags/tag279.xml><?xml version="1.0" encoding="utf-8"?>
<p:tagLst xmlns:a="http://schemas.openxmlformats.org/drawingml/2006/main" xmlns:r="http://schemas.openxmlformats.org/officeDocument/2006/relationships" xmlns:p="http://schemas.openxmlformats.org/presentationml/2006/main">
  <p:tag name="AS_UNIQUEID" val="14974"/>
</p:tagLst>
</file>

<file path=ppt/tags/tag28.xml><?xml version="1.0" encoding="utf-8"?>
<p:tagLst xmlns:a="http://schemas.openxmlformats.org/drawingml/2006/main" xmlns:r="http://schemas.openxmlformats.org/officeDocument/2006/relationships" xmlns:p="http://schemas.openxmlformats.org/presentationml/2006/main">
  <p:tag name="AS_UNIQUEID" val="14575"/>
</p:tagLst>
</file>

<file path=ppt/tags/tag280.xml><?xml version="1.0" encoding="utf-8"?>
<p:tagLst xmlns:a="http://schemas.openxmlformats.org/drawingml/2006/main" xmlns:r="http://schemas.openxmlformats.org/officeDocument/2006/relationships" xmlns:p="http://schemas.openxmlformats.org/presentationml/2006/main">
  <p:tag name="AS_UNIQUEID" val="14975"/>
</p:tagLst>
</file>

<file path=ppt/tags/tag281.xml><?xml version="1.0" encoding="utf-8"?>
<p:tagLst xmlns:a="http://schemas.openxmlformats.org/drawingml/2006/main" xmlns:r="http://schemas.openxmlformats.org/officeDocument/2006/relationships" xmlns:p="http://schemas.openxmlformats.org/presentationml/2006/main">
  <p:tag name="AS_UNIQUEID" val="14976"/>
</p:tagLst>
</file>

<file path=ppt/tags/tag282.xml><?xml version="1.0" encoding="utf-8"?>
<p:tagLst xmlns:a="http://schemas.openxmlformats.org/drawingml/2006/main" xmlns:r="http://schemas.openxmlformats.org/officeDocument/2006/relationships" xmlns:p="http://schemas.openxmlformats.org/presentationml/2006/main">
  <p:tag name="AS_UNIQUEID" val="14977"/>
</p:tagLst>
</file>

<file path=ppt/tags/tag283.xml><?xml version="1.0" encoding="utf-8"?>
<p:tagLst xmlns:a="http://schemas.openxmlformats.org/drawingml/2006/main" xmlns:r="http://schemas.openxmlformats.org/officeDocument/2006/relationships" xmlns:p="http://schemas.openxmlformats.org/presentationml/2006/main">
  <p:tag name="AS_UNIQUEID" val="14978"/>
</p:tagLst>
</file>

<file path=ppt/tags/tag284.xml><?xml version="1.0" encoding="utf-8"?>
<p:tagLst xmlns:a="http://schemas.openxmlformats.org/drawingml/2006/main" xmlns:r="http://schemas.openxmlformats.org/officeDocument/2006/relationships" xmlns:p="http://schemas.openxmlformats.org/presentationml/2006/main">
  <p:tag name="AS_UNIQUEID" val="14955"/>
</p:tagLst>
</file>

<file path=ppt/tags/tag285.xml><?xml version="1.0" encoding="utf-8"?>
<p:tagLst xmlns:a="http://schemas.openxmlformats.org/drawingml/2006/main" xmlns:r="http://schemas.openxmlformats.org/officeDocument/2006/relationships" xmlns:p="http://schemas.openxmlformats.org/presentationml/2006/main">
  <p:tag name="AS_UNIQUEID" val="14956"/>
</p:tagLst>
</file>

<file path=ppt/tags/tag286.xml><?xml version="1.0" encoding="utf-8"?>
<p:tagLst xmlns:a="http://schemas.openxmlformats.org/drawingml/2006/main" xmlns:r="http://schemas.openxmlformats.org/officeDocument/2006/relationships" xmlns:p="http://schemas.openxmlformats.org/presentationml/2006/main">
  <p:tag name="AS_UNIQUEID" val="14957"/>
</p:tagLst>
</file>

<file path=ppt/tags/tag287.xml><?xml version="1.0" encoding="utf-8"?>
<p:tagLst xmlns:a="http://schemas.openxmlformats.org/drawingml/2006/main" xmlns:r="http://schemas.openxmlformats.org/officeDocument/2006/relationships" xmlns:p="http://schemas.openxmlformats.org/presentationml/2006/main">
  <p:tag name="AS_UNIQUEID" val="14984"/>
</p:tagLst>
</file>

<file path=ppt/tags/tag288.xml><?xml version="1.0" encoding="utf-8"?>
<p:tagLst xmlns:a="http://schemas.openxmlformats.org/drawingml/2006/main" xmlns:r="http://schemas.openxmlformats.org/officeDocument/2006/relationships" xmlns:p="http://schemas.openxmlformats.org/presentationml/2006/main">
  <p:tag name="AS_UNIQUEID" val="14985"/>
</p:tagLst>
</file>

<file path=ppt/tags/tag289.xml><?xml version="1.0" encoding="utf-8"?>
<p:tagLst xmlns:a="http://schemas.openxmlformats.org/drawingml/2006/main" xmlns:r="http://schemas.openxmlformats.org/officeDocument/2006/relationships" xmlns:p="http://schemas.openxmlformats.org/presentationml/2006/main">
  <p:tag name="AS_UNIQUEID" val="14986"/>
</p:tagLst>
</file>

<file path=ppt/tags/tag29.xml><?xml version="1.0" encoding="utf-8"?>
<p:tagLst xmlns:a="http://schemas.openxmlformats.org/drawingml/2006/main" xmlns:r="http://schemas.openxmlformats.org/officeDocument/2006/relationships" xmlns:p="http://schemas.openxmlformats.org/presentationml/2006/main">
  <p:tag name="AS_UNIQUEID" val="14577"/>
</p:tagLst>
</file>

<file path=ppt/tags/tag290.xml><?xml version="1.0" encoding="utf-8"?>
<p:tagLst xmlns:a="http://schemas.openxmlformats.org/drawingml/2006/main" xmlns:r="http://schemas.openxmlformats.org/officeDocument/2006/relationships" xmlns:p="http://schemas.openxmlformats.org/presentationml/2006/main">
  <p:tag name="AS_UNIQUEID" val="14987"/>
</p:tagLst>
</file>

<file path=ppt/tags/tag291.xml><?xml version="1.0" encoding="utf-8"?>
<p:tagLst xmlns:a="http://schemas.openxmlformats.org/drawingml/2006/main" xmlns:r="http://schemas.openxmlformats.org/officeDocument/2006/relationships" xmlns:p="http://schemas.openxmlformats.org/presentationml/2006/main">
  <p:tag name="AS_UNIQUEID" val="14988"/>
</p:tagLst>
</file>

<file path=ppt/tags/tag292.xml><?xml version="1.0" encoding="utf-8"?>
<p:tagLst xmlns:a="http://schemas.openxmlformats.org/drawingml/2006/main" xmlns:r="http://schemas.openxmlformats.org/officeDocument/2006/relationships" xmlns:p="http://schemas.openxmlformats.org/presentationml/2006/main">
  <p:tag name="AS_UNIQUEID" val="14989"/>
</p:tagLst>
</file>

<file path=ppt/tags/tag293.xml><?xml version="1.0" encoding="utf-8"?>
<p:tagLst xmlns:a="http://schemas.openxmlformats.org/drawingml/2006/main" xmlns:r="http://schemas.openxmlformats.org/officeDocument/2006/relationships" xmlns:p="http://schemas.openxmlformats.org/presentationml/2006/main">
  <p:tag name="AS_UNIQUEID" val="14992"/>
</p:tagLst>
</file>

<file path=ppt/tags/tag294.xml><?xml version="1.0" encoding="utf-8"?>
<p:tagLst xmlns:a="http://schemas.openxmlformats.org/drawingml/2006/main" xmlns:r="http://schemas.openxmlformats.org/officeDocument/2006/relationships" xmlns:p="http://schemas.openxmlformats.org/presentationml/2006/main">
  <p:tag name="AS_UNIQUEID" val="14993"/>
</p:tagLst>
</file>

<file path=ppt/tags/tag295.xml><?xml version="1.0" encoding="utf-8"?>
<p:tagLst xmlns:a="http://schemas.openxmlformats.org/drawingml/2006/main" xmlns:r="http://schemas.openxmlformats.org/officeDocument/2006/relationships" xmlns:p="http://schemas.openxmlformats.org/presentationml/2006/main">
  <p:tag name="AS_UNIQUEID" val="14994"/>
</p:tagLst>
</file>

<file path=ppt/tags/tag296.xml><?xml version="1.0" encoding="utf-8"?>
<p:tagLst xmlns:a="http://schemas.openxmlformats.org/drawingml/2006/main" xmlns:r="http://schemas.openxmlformats.org/officeDocument/2006/relationships" xmlns:p="http://schemas.openxmlformats.org/presentationml/2006/main">
  <p:tag name="AS_UNIQUEID" val="14995"/>
</p:tagLst>
</file>

<file path=ppt/tags/tag297.xml><?xml version="1.0" encoding="utf-8"?>
<p:tagLst xmlns:a="http://schemas.openxmlformats.org/drawingml/2006/main" xmlns:r="http://schemas.openxmlformats.org/officeDocument/2006/relationships" xmlns:p="http://schemas.openxmlformats.org/presentationml/2006/main">
  <p:tag name="AS_UNIQUEID" val="14996"/>
</p:tagLst>
</file>

<file path=ppt/tags/tag298.xml><?xml version="1.0" encoding="utf-8"?>
<p:tagLst xmlns:a="http://schemas.openxmlformats.org/drawingml/2006/main" xmlns:r="http://schemas.openxmlformats.org/officeDocument/2006/relationships" xmlns:p="http://schemas.openxmlformats.org/presentationml/2006/main">
  <p:tag name="AS_UNIQUEID" val="14997"/>
</p:tagLst>
</file>

<file path=ppt/tags/tag299.xml><?xml version="1.0" encoding="utf-8"?>
<p:tagLst xmlns:a="http://schemas.openxmlformats.org/drawingml/2006/main" xmlns:r="http://schemas.openxmlformats.org/officeDocument/2006/relationships" xmlns:p="http://schemas.openxmlformats.org/presentationml/2006/main">
  <p:tag name="AS_UNIQUEID" val="14998"/>
</p:tagLst>
</file>

<file path=ppt/tags/tag3.xml><?xml version="1.0" encoding="utf-8"?>
<p:tagLst xmlns:a="http://schemas.openxmlformats.org/drawingml/2006/main" xmlns:r="http://schemas.openxmlformats.org/officeDocument/2006/relationships" xmlns:p="http://schemas.openxmlformats.org/presentationml/2006/main">
  <p:tag name="AS_UNIQUEID" val="14632"/>
</p:tagLst>
</file>

<file path=ppt/tags/tag30.xml><?xml version="1.0" encoding="utf-8"?>
<p:tagLst xmlns:a="http://schemas.openxmlformats.org/drawingml/2006/main" xmlns:r="http://schemas.openxmlformats.org/officeDocument/2006/relationships" xmlns:p="http://schemas.openxmlformats.org/presentationml/2006/main">
  <p:tag name="AS_UNIQUEID" val="14578"/>
</p:tagLst>
</file>

<file path=ppt/tags/tag300.xml><?xml version="1.0" encoding="utf-8"?>
<p:tagLst xmlns:a="http://schemas.openxmlformats.org/drawingml/2006/main" xmlns:r="http://schemas.openxmlformats.org/officeDocument/2006/relationships" xmlns:p="http://schemas.openxmlformats.org/presentationml/2006/main">
  <p:tag name="AS_UNIQUEID" val="14999"/>
</p:tagLst>
</file>

<file path=ppt/tags/tag301.xml><?xml version="1.0" encoding="utf-8"?>
<p:tagLst xmlns:a="http://schemas.openxmlformats.org/drawingml/2006/main" xmlns:r="http://schemas.openxmlformats.org/officeDocument/2006/relationships" xmlns:p="http://schemas.openxmlformats.org/presentationml/2006/main">
  <p:tag name="AS_UNIQUEID" val="15000"/>
</p:tagLst>
</file>

<file path=ppt/tags/tag302.xml><?xml version="1.0" encoding="utf-8"?>
<p:tagLst xmlns:a="http://schemas.openxmlformats.org/drawingml/2006/main" xmlns:r="http://schemas.openxmlformats.org/officeDocument/2006/relationships" xmlns:p="http://schemas.openxmlformats.org/presentationml/2006/main">
  <p:tag name="AS_UNIQUEID" val="15001"/>
</p:tagLst>
</file>

<file path=ppt/tags/tag303.xml><?xml version="1.0" encoding="utf-8"?>
<p:tagLst xmlns:a="http://schemas.openxmlformats.org/drawingml/2006/main" xmlns:r="http://schemas.openxmlformats.org/officeDocument/2006/relationships" xmlns:p="http://schemas.openxmlformats.org/presentationml/2006/main">
  <p:tag name="AS_UNIQUEID" val="15002"/>
</p:tagLst>
</file>

<file path=ppt/tags/tag304.xml><?xml version="1.0" encoding="utf-8"?>
<p:tagLst xmlns:a="http://schemas.openxmlformats.org/drawingml/2006/main" xmlns:r="http://schemas.openxmlformats.org/officeDocument/2006/relationships" xmlns:p="http://schemas.openxmlformats.org/presentationml/2006/main">
  <p:tag name="AS_UNIQUEID" val="15003"/>
</p:tagLst>
</file>

<file path=ppt/tags/tag305.xml><?xml version="1.0" encoding="utf-8"?>
<p:tagLst xmlns:a="http://schemas.openxmlformats.org/drawingml/2006/main" xmlns:r="http://schemas.openxmlformats.org/officeDocument/2006/relationships" xmlns:p="http://schemas.openxmlformats.org/presentationml/2006/main">
  <p:tag name="AS_UNIQUEID" val="15004"/>
</p:tagLst>
</file>

<file path=ppt/tags/tag306.xml><?xml version="1.0" encoding="utf-8"?>
<p:tagLst xmlns:a="http://schemas.openxmlformats.org/drawingml/2006/main" xmlns:r="http://schemas.openxmlformats.org/officeDocument/2006/relationships" xmlns:p="http://schemas.openxmlformats.org/presentationml/2006/main">
  <p:tag name="AS_UNIQUEID" val="15005"/>
</p:tagLst>
</file>

<file path=ppt/tags/tag307.xml><?xml version="1.0" encoding="utf-8"?>
<p:tagLst xmlns:a="http://schemas.openxmlformats.org/drawingml/2006/main" xmlns:r="http://schemas.openxmlformats.org/officeDocument/2006/relationships" xmlns:p="http://schemas.openxmlformats.org/presentationml/2006/main">
  <p:tag name="AS_UNIQUEID" val="15006"/>
</p:tagLst>
</file>

<file path=ppt/tags/tag308.xml><?xml version="1.0" encoding="utf-8"?>
<p:tagLst xmlns:a="http://schemas.openxmlformats.org/drawingml/2006/main" xmlns:r="http://schemas.openxmlformats.org/officeDocument/2006/relationships" xmlns:p="http://schemas.openxmlformats.org/presentationml/2006/main">
  <p:tag name="AS_UNIQUEID" val="15007"/>
</p:tagLst>
</file>

<file path=ppt/tags/tag309.xml><?xml version="1.0" encoding="utf-8"?>
<p:tagLst xmlns:a="http://schemas.openxmlformats.org/drawingml/2006/main" xmlns:r="http://schemas.openxmlformats.org/officeDocument/2006/relationships" xmlns:p="http://schemas.openxmlformats.org/presentationml/2006/main">
  <p:tag name="AS_UNIQUEID" val="15008"/>
</p:tagLst>
</file>

<file path=ppt/tags/tag31.xml><?xml version="1.0" encoding="utf-8"?>
<p:tagLst xmlns:a="http://schemas.openxmlformats.org/drawingml/2006/main" xmlns:r="http://schemas.openxmlformats.org/officeDocument/2006/relationships" xmlns:p="http://schemas.openxmlformats.org/presentationml/2006/main">
  <p:tag name="AS_UNIQUEID" val="14579"/>
</p:tagLst>
</file>

<file path=ppt/tags/tag310.xml><?xml version="1.0" encoding="utf-8"?>
<p:tagLst xmlns:a="http://schemas.openxmlformats.org/drawingml/2006/main" xmlns:r="http://schemas.openxmlformats.org/officeDocument/2006/relationships" xmlns:p="http://schemas.openxmlformats.org/presentationml/2006/main">
  <p:tag name="AS_UNIQUEID" val="15009"/>
</p:tagLst>
</file>

<file path=ppt/tags/tag311.xml><?xml version="1.0" encoding="utf-8"?>
<p:tagLst xmlns:a="http://schemas.openxmlformats.org/drawingml/2006/main" xmlns:r="http://schemas.openxmlformats.org/officeDocument/2006/relationships" xmlns:p="http://schemas.openxmlformats.org/presentationml/2006/main">
  <p:tag name="AS_UNIQUEID" val="15010"/>
</p:tagLst>
</file>

<file path=ppt/tags/tag312.xml><?xml version="1.0" encoding="utf-8"?>
<p:tagLst xmlns:a="http://schemas.openxmlformats.org/drawingml/2006/main" xmlns:r="http://schemas.openxmlformats.org/officeDocument/2006/relationships" xmlns:p="http://schemas.openxmlformats.org/presentationml/2006/main">
  <p:tag name="AS_UNIQUEID" val="15011"/>
</p:tagLst>
</file>

<file path=ppt/tags/tag313.xml><?xml version="1.0" encoding="utf-8"?>
<p:tagLst xmlns:a="http://schemas.openxmlformats.org/drawingml/2006/main" xmlns:r="http://schemas.openxmlformats.org/officeDocument/2006/relationships" xmlns:p="http://schemas.openxmlformats.org/presentationml/2006/main">
  <p:tag name="AS_UNIQUEID" val="15012"/>
</p:tagLst>
</file>

<file path=ppt/tags/tag314.xml><?xml version="1.0" encoding="utf-8"?>
<p:tagLst xmlns:a="http://schemas.openxmlformats.org/drawingml/2006/main" xmlns:r="http://schemas.openxmlformats.org/officeDocument/2006/relationships" xmlns:p="http://schemas.openxmlformats.org/presentationml/2006/main">
  <p:tag name="AS_UNIQUEID" val="15013"/>
</p:tagLst>
</file>

<file path=ppt/tags/tag315.xml><?xml version="1.0" encoding="utf-8"?>
<p:tagLst xmlns:a="http://schemas.openxmlformats.org/drawingml/2006/main" xmlns:r="http://schemas.openxmlformats.org/officeDocument/2006/relationships" xmlns:p="http://schemas.openxmlformats.org/presentationml/2006/main">
  <p:tag name="AS_UNIQUEID" val="15014"/>
</p:tagLst>
</file>

<file path=ppt/tags/tag316.xml><?xml version="1.0" encoding="utf-8"?>
<p:tagLst xmlns:a="http://schemas.openxmlformats.org/drawingml/2006/main" xmlns:r="http://schemas.openxmlformats.org/officeDocument/2006/relationships" xmlns:p="http://schemas.openxmlformats.org/presentationml/2006/main">
  <p:tag name="AS_UNIQUEID" val="15015"/>
</p:tagLst>
</file>

<file path=ppt/tags/tag317.xml><?xml version="1.0" encoding="utf-8"?>
<p:tagLst xmlns:a="http://schemas.openxmlformats.org/drawingml/2006/main" xmlns:r="http://schemas.openxmlformats.org/officeDocument/2006/relationships" xmlns:p="http://schemas.openxmlformats.org/presentationml/2006/main">
  <p:tag name="AS_UNIQUEID" val="15016"/>
</p:tagLst>
</file>

<file path=ppt/tags/tag318.xml><?xml version="1.0" encoding="utf-8"?>
<p:tagLst xmlns:a="http://schemas.openxmlformats.org/drawingml/2006/main" xmlns:r="http://schemas.openxmlformats.org/officeDocument/2006/relationships" xmlns:p="http://schemas.openxmlformats.org/presentationml/2006/main">
  <p:tag name="AS_UNIQUEID" val="15017"/>
</p:tagLst>
</file>

<file path=ppt/tags/tag319.xml><?xml version="1.0" encoding="utf-8"?>
<p:tagLst xmlns:a="http://schemas.openxmlformats.org/drawingml/2006/main" xmlns:r="http://schemas.openxmlformats.org/officeDocument/2006/relationships" xmlns:p="http://schemas.openxmlformats.org/presentationml/2006/main">
  <p:tag name="AS_UNIQUEID" val="15018"/>
</p:tagLst>
</file>

<file path=ppt/tags/tag32.xml><?xml version="1.0" encoding="utf-8"?>
<p:tagLst xmlns:a="http://schemas.openxmlformats.org/drawingml/2006/main" xmlns:r="http://schemas.openxmlformats.org/officeDocument/2006/relationships" xmlns:p="http://schemas.openxmlformats.org/presentationml/2006/main">
  <p:tag name="AS_UNIQUEID" val="14580"/>
</p:tagLst>
</file>

<file path=ppt/tags/tag320.xml><?xml version="1.0" encoding="utf-8"?>
<p:tagLst xmlns:a="http://schemas.openxmlformats.org/drawingml/2006/main" xmlns:r="http://schemas.openxmlformats.org/officeDocument/2006/relationships" xmlns:p="http://schemas.openxmlformats.org/presentationml/2006/main">
  <p:tag name="AS_UNIQUEID" val="15019"/>
</p:tagLst>
</file>

<file path=ppt/tags/tag321.xml><?xml version="1.0" encoding="utf-8"?>
<p:tagLst xmlns:a="http://schemas.openxmlformats.org/drawingml/2006/main" xmlns:r="http://schemas.openxmlformats.org/officeDocument/2006/relationships" xmlns:p="http://schemas.openxmlformats.org/presentationml/2006/main">
  <p:tag name="AS_UNIQUEID" val="15020"/>
</p:tagLst>
</file>

<file path=ppt/tags/tag322.xml><?xml version="1.0" encoding="utf-8"?>
<p:tagLst xmlns:a="http://schemas.openxmlformats.org/drawingml/2006/main" xmlns:r="http://schemas.openxmlformats.org/officeDocument/2006/relationships" xmlns:p="http://schemas.openxmlformats.org/presentationml/2006/main">
  <p:tag name="AS_UNIQUEID" val="15021"/>
</p:tagLst>
</file>

<file path=ppt/tags/tag323.xml><?xml version="1.0" encoding="utf-8"?>
<p:tagLst xmlns:a="http://schemas.openxmlformats.org/drawingml/2006/main" xmlns:r="http://schemas.openxmlformats.org/officeDocument/2006/relationships" xmlns:p="http://schemas.openxmlformats.org/presentationml/2006/main">
  <p:tag name="AS_UNIQUEID" val="15022"/>
</p:tagLst>
</file>

<file path=ppt/tags/tag324.xml><?xml version="1.0" encoding="utf-8"?>
<p:tagLst xmlns:a="http://schemas.openxmlformats.org/drawingml/2006/main" xmlns:r="http://schemas.openxmlformats.org/officeDocument/2006/relationships" xmlns:p="http://schemas.openxmlformats.org/presentationml/2006/main">
  <p:tag name="AS_UNIQUEID" val="15023"/>
</p:tagLst>
</file>

<file path=ppt/tags/tag325.xml><?xml version="1.0" encoding="utf-8"?>
<p:tagLst xmlns:a="http://schemas.openxmlformats.org/drawingml/2006/main" xmlns:r="http://schemas.openxmlformats.org/officeDocument/2006/relationships" xmlns:p="http://schemas.openxmlformats.org/presentationml/2006/main">
  <p:tag name="AS_UNIQUEID" val="14990"/>
</p:tagLst>
</file>

<file path=ppt/tags/tag326.xml><?xml version="1.0" encoding="utf-8"?>
<p:tagLst xmlns:a="http://schemas.openxmlformats.org/drawingml/2006/main" xmlns:r="http://schemas.openxmlformats.org/officeDocument/2006/relationships" xmlns:p="http://schemas.openxmlformats.org/presentationml/2006/main">
  <p:tag name="AS_UNIQUEID" val="14991"/>
</p:tagLst>
</file>

<file path=ppt/tags/tag327.xml><?xml version="1.0" encoding="utf-8"?>
<p:tagLst xmlns:a="http://schemas.openxmlformats.org/drawingml/2006/main" xmlns:r="http://schemas.openxmlformats.org/officeDocument/2006/relationships" xmlns:p="http://schemas.openxmlformats.org/presentationml/2006/main">
  <p:tag name="AS_UNIQUEID" val="14980"/>
</p:tagLst>
</file>

<file path=ppt/tags/tag328.xml><?xml version="1.0" encoding="utf-8"?>
<p:tagLst xmlns:a="http://schemas.openxmlformats.org/drawingml/2006/main" xmlns:r="http://schemas.openxmlformats.org/officeDocument/2006/relationships" xmlns:p="http://schemas.openxmlformats.org/presentationml/2006/main">
  <p:tag name="AS_UNIQUEID" val="14981"/>
</p:tagLst>
</file>

<file path=ppt/tags/tag329.xml><?xml version="1.0" encoding="utf-8"?>
<p:tagLst xmlns:a="http://schemas.openxmlformats.org/drawingml/2006/main" xmlns:r="http://schemas.openxmlformats.org/officeDocument/2006/relationships" xmlns:p="http://schemas.openxmlformats.org/presentationml/2006/main">
  <p:tag name="AS_UNIQUEID" val="14982"/>
</p:tagLst>
</file>

<file path=ppt/tags/tag33.xml><?xml version="1.0" encoding="utf-8"?>
<p:tagLst xmlns:a="http://schemas.openxmlformats.org/drawingml/2006/main" xmlns:r="http://schemas.openxmlformats.org/officeDocument/2006/relationships" xmlns:p="http://schemas.openxmlformats.org/presentationml/2006/main">
  <p:tag name="AS_UNIQUEID" val="14581"/>
</p:tagLst>
</file>

<file path=ppt/tags/tag330.xml><?xml version="1.0" encoding="utf-8"?>
<p:tagLst xmlns:a="http://schemas.openxmlformats.org/drawingml/2006/main" xmlns:r="http://schemas.openxmlformats.org/officeDocument/2006/relationships" xmlns:p="http://schemas.openxmlformats.org/presentationml/2006/main">
  <p:tag name="AS_UNIQUEID" val="15029"/>
</p:tagLst>
</file>

<file path=ppt/tags/tag331.xml><?xml version="1.0" encoding="utf-8"?>
<p:tagLst xmlns:a="http://schemas.openxmlformats.org/drawingml/2006/main" xmlns:r="http://schemas.openxmlformats.org/officeDocument/2006/relationships" xmlns:p="http://schemas.openxmlformats.org/presentationml/2006/main">
  <p:tag name="AS_UNIQUEID" val="15030"/>
</p:tagLst>
</file>

<file path=ppt/tags/tag332.xml><?xml version="1.0" encoding="utf-8"?>
<p:tagLst xmlns:a="http://schemas.openxmlformats.org/drawingml/2006/main" xmlns:r="http://schemas.openxmlformats.org/officeDocument/2006/relationships" xmlns:p="http://schemas.openxmlformats.org/presentationml/2006/main">
  <p:tag name="AS_UNIQUEID" val="15031"/>
</p:tagLst>
</file>

<file path=ppt/tags/tag333.xml><?xml version="1.0" encoding="utf-8"?>
<p:tagLst xmlns:a="http://schemas.openxmlformats.org/drawingml/2006/main" xmlns:r="http://schemas.openxmlformats.org/officeDocument/2006/relationships" xmlns:p="http://schemas.openxmlformats.org/presentationml/2006/main">
  <p:tag name="AS_UNIQUEID" val="15025"/>
</p:tagLst>
</file>

<file path=ppt/tags/tag334.xml><?xml version="1.0" encoding="utf-8"?>
<p:tagLst xmlns:a="http://schemas.openxmlformats.org/drawingml/2006/main" xmlns:r="http://schemas.openxmlformats.org/officeDocument/2006/relationships" xmlns:p="http://schemas.openxmlformats.org/presentationml/2006/main">
  <p:tag name="AS_UNIQUEID" val="15026"/>
</p:tagLst>
</file>

<file path=ppt/tags/tag335.xml><?xml version="1.0" encoding="utf-8"?>
<p:tagLst xmlns:a="http://schemas.openxmlformats.org/drawingml/2006/main" xmlns:r="http://schemas.openxmlformats.org/officeDocument/2006/relationships" xmlns:p="http://schemas.openxmlformats.org/presentationml/2006/main">
  <p:tag name="AS_UNIQUEID" val="15027"/>
</p:tagLst>
</file>

<file path=ppt/tags/tag336.xml><?xml version="1.0" encoding="utf-8"?>
<p:tagLst xmlns:a="http://schemas.openxmlformats.org/drawingml/2006/main" xmlns:r="http://schemas.openxmlformats.org/officeDocument/2006/relationships" xmlns:p="http://schemas.openxmlformats.org/presentationml/2006/main">
  <p:tag name="AS_UNIQUEID" val="15049"/>
</p:tagLst>
</file>

<file path=ppt/tags/tag337.xml><?xml version="1.0" encoding="utf-8"?>
<p:tagLst xmlns:a="http://schemas.openxmlformats.org/drawingml/2006/main" xmlns:r="http://schemas.openxmlformats.org/officeDocument/2006/relationships" xmlns:p="http://schemas.openxmlformats.org/presentationml/2006/main">
  <p:tag name="AS_UNIQUEID" val="15050"/>
</p:tagLst>
</file>

<file path=ppt/tags/tag338.xml><?xml version="1.0" encoding="utf-8"?>
<p:tagLst xmlns:a="http://schemas.openxmlformats.org/drawingml/2006/main" xmlns:r="http://schemas.openxmlformats.org/officeDocument/2006/relationships" xmlns:p="http://schemas.openxmlformats.org/presentationml/2006/main">
  <p:tag name="AS_UNIQUEID" val="15051"/>
</p:tagLst>
</file>

<file path=ppt/tags/tag339.xml><?xml version="1.0" encoding="utf-8"?>
<p:tagLst xmlns:a="http://schemas.openxmlformats.org/drawingml/2006/main" xmlns:r="http://schemas.openxmlformats.org/officeDocument/2006/relationships" xmlns:p="http://schemas.openxmlformats.org/presentationml/2006/main">
  <p:tag name="AS_UNIQUEID" val="15052"/>
</p:tagLst>
</file>

<file path=ppt/tags/tag34.xml><?xml version="1.0" encoding="utf-8"?>
<p:tagLst xmlns:a="http://schemas.openxmlformats.org/drawingml/2006/main" xmlns:r="http://schemas.openxmlformats.org/officeDocument/2006/relationships" xmlns:p="http://schemas.openxmlformats.org/presentationml/2006/main">
  <p:tag name="AS_UNIQUEID" val="14582"/>
</p:tagLst>
</file>

<file path=ppt/tags/tag340.xml><?xml version="1.0" encoding="utf-8"?>
<p:tagLst xmlns:a="http://schemas.openxmlformats.org/drawingml/2006/main" xmlns:r="http://schemas.openxmlformats.org/officeDocument/2006/relationships" xmlns:p="http://schemas.openxmlformats.org/presentationml/2006/main">
  <p:tag name="AS_UNIQUEID" val="15053"/>
</p:tagLst>
</file>

<file path=ppt/tags/tag341.xml><?xml version="1.0" encoding="utf-8"?>
<p:tagLst xmlns:a="http://schemas.openxmlformats.org/drawingml/2006/main" xmlns:r="http://schemas.openxmlformats.org/officeDocument/2006/relationships" xmlns:p="http://schemas.openxmlformats.org/presentationml/2006/main">
  <p:tag name="AS_UNIQUEID" val="15054"/>
</p:tagLst>
</file>

<file path=ppt/tags/tag342.xml><?xml version="1.0" encoding="utf-8"?>
<p:tagLst xmlns:a="http://schemas.openxmlformats.org/drawingml/2006/main" xmlns:r="http://schemas.openxmlformats.org/officeDocument/2006/relationships" xmlns:p="http://schemas.openxmlformats.org/presentationml/2006/main">
  <p:tag name="AS_UNIQUEID" val="15055"/>
</p:tagLst>
</file>

<file path=ppt/tags/tag343.xml><?xml version="1.0" encoding="utf-8"?>
<p:tagLst xmlns:a="http://schemas.openxmlformats.org/drawingml/2006/main" xmlns:r="http://schemas.openxmlformats.org/officeDocument/2006/relationships" xmlns:p="http://schemas.openxmlformats.org/presentationml/2006/main">
  <p:tag name="AS_UNIQUEID" val="15045"/>
</p:tagLst>
</file>

<file path=ppt/tags/tag344.xml><?xml version="1.0" encoding="utf-8"?>
<p:tagLst xmlns:a="http://schemas.openxmlformats.org/drawingml/2006/main" xmlns:r="http://schemas.openxmlformats.org/officeDocument/2006/relationships" xmlns:p="http://schemas.openxmlformats.org/presentationml/2006/main">
  <p:tag name="AS_UNIQUEID" val="15046"/>
</p:tagLst>
</file>

<file path=ppt/tags/tag345.xml><?xml version="1.0" encoding="utf-8"?>
<p:tagLst xmlns:a="http://schemas.openxmlformats.org/drawingml/2006/main" xmlns:r="http://schemas.openxmlformats.org/officeDocument/2006/relationships" xmlns:p="http://schemas.openxmlformats.org/presentationml/2006/main">
  <p:tag name="AS_UNIQUEID" val="15047"/>
</p:tagLst>
</file>

<file path=ppt/tags/tag346.xml><?xml version="1.0" encoding="utf-8"?>
<p:tagLst xmlns:a="http://schemas.openxmlformats.org/drawingml/2006/main" xmlns:r="http://schemas.openxmlformats.org/officeDocument/2006/relationships" xmlns:p="http://schemas.openxmlformats.org/presentationml/2006/main">
  <p:tag name="AS_UNIQUEID" val="15037"/>
</p:tagLst>
</file>

<file path=ppt/tags/tag347.xml><?xml version="1.0" encoding="utf-8"?>
<p:tagLst xmlns:a="http://schemas.openxmlformats.org/drawingml/2006/main" xmlns:r="http://schemas.openxmlformats.org/officeDocument/2006/relationships" xmlns:p="http://schemas.openxmlformats.org/presentationml/2006/main">
  <p:tag name="AS_UNIQUEID" val="15038"/>
</p:tagLst>
</file>

<file path=ppt/tags/tag348.xml><?xml version="1.0" encoding="utf-8"?>
<p:tagLst xmlns:a="http://schemas.openxmlformats.org/drawingml/2006/main" xmlns:r="http://schemas.openxmlformats.org/officeDocument/2006/relationships" xmlns:p="http://schemas.openxmlformats.org/presentationml/2006/main">
  <p:tag name="AS_UNIQUEID" val="15039"/>
</p:tagLst>
</file>

<file path=ppt/tags/tag349.xml><?xml version="1.0" encoding="utf-8"?>
<p:tagLst xmlns:a="http://schemas.openxmlformats.org/drawingml/2006/main" xmlns:r="http://schemas.openxmlformats.org/officeDocument/2006/relationships" xmlns:p="http://schemas.openxmlformats.org/presentationml/2006/main">
  <p:tag name="AS_UNIQUEID" val="15040"/>
</p:tagLst>
</file>

<file path=ppt/tags/tag35.xml><?xml version="1.0" encoding="utf-8"?>
<p:tagLst xmlns:a="http://schemas.openxmlformats.org/drawingml/2006/main" xmlns:r="http://schemas.openxmlformats.org/officeDocument/2006/relationships" xmlns:p="http://schemas.openxmlformats.org/presentationml/2006/main">
  <p:tag name="AS_UNIQUEID" val="14583"/>
</p:tagLst>
</file>

<file path=ppt/tags/tag350.xml><?xml version="1.0" encoding="utf-8"?>
<p:tagLst xmlns:a="http://schemas.openxmlformats.org/drawingml/2006/main" xmlns:r="http://schemas.openxmlformats.org/officeDocument/2006/relationships" xmlns:p="http://schemas.openxmlformats.org/presentationml/2006/main">
  <p:tag name="AS_UNIQUEID" val="15041"/>
</p:tagLst>
</file>

<file path=ppt/tags/tag351.xml><?xml version="1.0" encoding="utf-8"?>
<p:tagLst xmlns:a="http://schemas.openxmlformats.org/drawingml/2006/main" xmlns:r="http://schemas.openxmlformats.org/officeDocument/2006/relationships" xmlns:p="http://schemas.openxmlformats.org/presentationml/2006/main">
  <p:tag name="AS_UNIQUEID" val="15042"/>
</p:tagLst>
</file>

<file path=ppt/tags/tag352.xml><?xml version="1.0" encoding="utf-8"?>
<p:tagLst xmlns:a="http://schemas.openxmlformats.org/drawingml/2006/main" xmlns:r="http://schemas.openxmlformats.org/officeDocument/2006/relationships" xmlns:p="http://schemas.openxmlformats.org/presentationml/2006/main">
  <p:tag name="AS_UNIQUEID" val="15043"/>
</p:tagLst>
</file>

<file path=ppt/tags/tag353.xml><?xml version="1.0" encoding="utf-8"?>
<p:tagLst xmlns:a="http://schemas.openxmlformats.org/drawingml/2006/main" xmlns:r="http://schemas.openxmlformats.org/officeDocument/2006/relationships" xmlns:p="http://schemas.openxmlformats.org/presentationml/2006/main">
  <p:tag name="AS_UNIQUEID" val="15033"/>
</p:tagLst>
</file>

<file path=ppt/tags/tag354.xml><?xml version="1.0" encoding="utf-8"?>
<p:tagLst xmlns:a="http://schemas.openxmlformats.org/drawingml/2006/main" xmlns:r="http://schemas.openxmlformats.org/officeDocument/2006/relationships" xmlns:p="http://schemas.openxmlformats.org/presentationml/2006/main">
  <p:tag name="AS_UNIQUEID" val="15034"/>
</p:tagLst>
</file>

<file path=ppt/tags/tag355.xml><?xml version="1.0" encoding="utf-8"?>
<p:tagLst xmlns:a="http://schemas.openxmlformats.org/drawingml/2006/main" xmlns:r="http://schemas.openxmlformats.org/officeDocument/2006/relationships" xmlns:p="http://schemas.openxmlformats.org/presentationml/2006/main">
  <p:tag name="AS_UNIQUEID" val="15035"/>
</p:tagLst>
</file>

<file path=ppt/tags/tag356.xml><?xml version="1.0" encoding="utf-8"?>
<p:tagLst xmlns:a="http://schemas.openxmlformats.org/drawingml/2006/main" xmlns:r="http://schemas.openxmlformats.org/officeDocument/2006/relationships" xmlns:p="http://schemas.openxmlformats.org/presentationml/2006/main">
  <p:tag name="AS_UNIQUEID" val="533"/>
</p:tagLst>
</file>

<file path=ppt/tags/tag357.xml><?xml version="1.0" encoding="utf-8"?>
<p:tagLst xmlns:a="http://schemas.openxmlformats.org/drawingml/2006/main" xmlns:r="http://schemas.openxmlformats.org/officeDocument/2006/relationships" xmlns:p="http://schemas.openxmlformats.org/presentationml/2006/main">
  <p:tag name="AS_UNIQUEID" val="534"/>
</p:tagLst>
</file>

<file path=ppt/tags/tag358.xml><?xml version="1.0" encoding="utf-8"?>
<p:tagLst xmlns:a="http://schemas.openxmlformats.org/drawingml/2006/main" xmlns:r="http://schemas.openxmlformats.org/officeDocument/2006/relationships" xmlns:p="http://schemas.openxmlformats.org/presentationml/2006/main">
  <p:tag name="AS_UNIQUEID" val="535"/>
</p:tagLst>
</file>

<file path=ppt/tags/tag359.xml><?xml version="1.0" encoding="utf-8"?>
<p:tagLst xmlns:a="http://schemas.openxmlformats.org/drawingml/2006/main" xmlns:r="http://schemas.openxmlformats.org/officeDocument/2006/relationships" xmlns:p="http://schemas.openxmlformats.org/presentationml/2006/main">
  <p:tag name="AS_UNIQUEID" val="536"/>
</p:tagLst>
</file>

<file path=ppt/tags/tag36.xml><?xml version="1.0" encoding="utf-8"?>
<p:tagLst xmlns:a="http://schemas.openxmlformats.org/drawingml/2006/main" xmlns:r="http://schemas.openxmlformats.org/officeDocument/2006/relationships" xmlns:p="http://schemas.openxmlformats.org/presentationml/2006/main">
  <p:tag name="AS_UNIQUEID" val="14584"/>
</p:tagLst>
</file>

<file path=ppt/tags/tag360.xml><?xml version="1.0" encoding="utf-8"?>
<p:tagLst xmlns:a="http://schemas.openxmlformats.org/drawingml/2006/main" xmlns:r="http://schemas.openxmlformats.org/officeDocument/2006/relationships" xmlns:p="http://schemas.openxmlformats.org/presentationml/2006/main">
  <p:tag name="AS_UNIQUEID" val="537"/>
</p:tagLst>
</file>

<file path=ppt/tags/tag361.xml><?xml version="1.0" encoding="utf-8"?>
<p:tagLst xmlns:a="http://schemas.openxmlformats.org/drawingml/2006/main" xmlns:r="http://schemas.openxmlformats.org/officeDocument/2006/relationships" xmlns:p="http://schemas.openxmlformats.org/presentationml/2006/main">
  <p:tag name="AS_UNIQUEID" val="538"/>
</p:tagLst>
</file>

<file path=ppt/tags/tag362.xml><?xml version="1.0" encoding="utf-8"?>
<p:tagLst xmlns:a="http://schemas.openxmlformats.org/drawingml/2006/main" xmlns:r="http://schemas.openxmlformats.org/officeDocument/2006/relationships" xmlns:p="http://schemas.openxmlformats.org/presentationml/2006/main">
  <p:tag name="AS_UNIQUEID" val="539"/>
</p:tagLst>
</file>

<file path=ppt/tags/tag363.xml><?xml version="1.0" encoding="utf-8"?>
<p:tagLst xmlns:a="http://schemas.openxmlformats.org/drawingml/2006/main" xmlns:r="http://schemas.openxmlformats.org/officeDocument/2006/relationships" xmlns:p="http://schemas.openxmlformats.org/presentationml/2006/main">
  <p:tag name="AS_UNIQUEID" val="540"/>
</p:tagLst>
</file>

<file path=ppt/tags/tag364.xml><?xml version="1.0" encoding="utf-8"?>
<p:tagLst xmlns:a="http://schemas.openxmlformats.org/drawingml/2006/main" xmlns:r="http://schemas.openxmlformats.org/officeDocument/2006/relationships" xmlns:p="http://schemas.openxmlformats.org/presentationml/2006/main">
  <p:tag name="AS_UNIQUEID" val="541"/>
</p:tagLst>
</file>

<file path=ppt/tags/tag365.xml><?xml version="1.0" encoding="utf-8"?>
<p:tagLst xmlns:a="http://schemas.openxmlformats.org/drawingml/2006/main" xmlns:r="http://schemas.openxmlformats.org/officeDocument/2006/relationships" xmlns:p="http://schemas.openxmlformats.org/presentationml/2006/main">
  <p:tag name="AS_UNIQUEID" val="542"/>
</p:tagLst>
</file>

<file path=ppt/tags/tag366.xml><?xml version="1.0" encoding="utf-8"?>
<p:tagLst xmlns:a="http://schemas.openxmlformats.org/drawingml/2006/main" xmlns:r="http://schemas.openxmlformats.org/officeDocument/2006/relationships" xmlns:p="http://schemas.openxmlformats.org/presentationml/2006/main">
  <p:tag name="AS_UNIQUEID" val="543"/>
</p:tagLst>
</file>

<file path=ppt/tags/tag367.xml><?xml version="1.0" encoding="utf-8"?>
<p:tagLst xmlns:a="http://schemas.openxmlformats.org/drawingml/2006/main" xmlns:r="http://schemas.openxmlformats.org/officeDocument/2006/relationships" xmlns:p="http://schemas.openxmlformats.org/presentationml/2006/main">
  <p:tag name="AS_UNIQUEID" val="544"/>
</p:tagLst>
</file>

<file path=ppt/tags/tag368.xml><?xml version="1.0" encoding="utf-8"?>
<p:tagLst xmlns:a="http://schemas.openxmlformats.org/drawingml/2006/main" xmlns:r="http://schemas.openxmlformats.org/officeDocument/2006/relationships" xmlns:p="http://schemas.openxmlformats.org/presentationml/2006/main">
  <p:tag name="AS_UNIQUEID" val="545"/>
</p:tagLst>
</file>

<file path=ppt/tags/tag369.xml><?xml version="1.0" encoding="utf-8"?>
<p:tagLst xmlns:a="http://schemas.openxmlformats.org/drawingml/2006/main" xmlns:r="http://schemas.openxmlformats.org/officeDocument/2006/relationships" xmlns:p="http://schemas.openxmlformats.org/presentationml/2006/main">
  <p:tag name="AS_UNIQUEID" val="546"/>
</p:tagLst>
</file>

<file path=ppt/tags/tag37.xml><?xml version="1.0" encoding="utf-8"?>
<p:tagLst xmlns:a="http://schemas.openxmlformats.org/drawingml/2006/main" xmlns:r="http://schemas.openxmlformats.org/officeDocument/2006/relationships" xmlns:p="http://schemas.openxmlformats.org/presentationml/2006/main">
  <p:tag name="AS_UNIQUEID" val="14585"/>
</p:tagLst>
</file>

<file path=ppt/tags/tag370.xml><?xml version="1.0" encoding="utf-8"?>
<p:tagLst xmlns:a="http://schemas.openxmlformats.org/drawingml/2006/main" xmlns:r="http://schemas.openxmlformats.org/officeDocument/2006/relationships" xmlns:p="http://schemas.openxmlformats.org/presentationml/2006/main">
  <p:tag name="AS_UNIQUEID" val="547"/>
</p:tagLst>
</file>

<file path=ppt/tags/tag371.xml><?xml version="1.0" encoding="utf-8"?>
<p:tagLst xmlns:a="http://schemas.openxmlformats.org/drawingml/2006/main" xmlns:r="http://schemas.openxmlformats.org/officeDocument/2006/relationships" xmlns:p="http://schemas.openxmlformats.org/presentationml/2006/main">
  <p:tag name="AS_UNIQUEID" val="548"/>
</p:tagLst>
</file>

<file path=ppt/tags/tag372.xml><?xml version="1.0" encoding="utf-8"?>
<p:tagLst xmlns:a="http://schemas.openxmlformats.org/drawingml/2006/main" xmlns:r="http://schemas.openxmlformats.org/officeDocument/2006/relationships" xmlns:p="http://schemas.openxmlformats.org/presentationml/2006/main">
  <p:tag name="AS_UNIQUEID" val="549"/>
</p:tagLst>
</file>

<file path=ppt/tags/tag373.xml><?xml version="1.0" encoding="utf-8"?>
<p:tagLst xmlns:a="http://schemas.openxmlformats.org/drawingml/2006/main" xmlns:r="http://schemas.openxmlformats.org/officeDocument/2006/relationships" xmlns:p="http://schemas.openxmlformats.org/presentationml/2006/main">
  <p:tag name="AS_UNIQUEID" val="550"/>
</p:tagLst>
</file>

<file path=ppt/tags/tag374.xml><?xml version="1.0" encoding="utf-8"?>
<p:tagLst xmlns:a="http://schemas.openxmlformats.org/drawingml/2006/main" xmlns:r="http://schemas.openxmlformats.org/officeDocument/2006/relationships" xmlns:p="http://schemas.openxmlformats.org/presentationml/2006/main">
  <p:tag name="AS_UNIQUEID" val="551"/>
</p:tagLst>
</file>

<file path=ppt/tags/tag375.xml><?xml version="1.0" encoding="utf-8"?>
<p:tagLst xmlns:a="http://schemas.openxmlformats.org/drawingml/2006/main" xmlns:r="http://schemas.openxmlformats.org/officeDocument/2006/relationships" xmlns:p="http://schemas.openxmlformats.org/presentationml/2006/main">
  <p:tag name="AS_UNIQUEID" val="552"/>
</p:tagLst>
</file>

<file path=ppt/tags/tag376.xml><?xml version="1.0" encoding="utf-8"?>
<p:tagLst xmlns:a="http://schemas.openxmlformats.org/drawingml/2006/main" xmlns:r="http://schemas.openxmlformats.org/officeDocument/2006/relationships" xmlns:p="http://schemas.openxmlformats.org/presentationml/2006/main">
  <p:tag name="AS_UNIQUEID" val="553"/>
</p:tagLst>
</file>

<file path=ppt/tags/tag377.xml><?xml version="1.0" encoding="utf-8"?>
<p:tagLst xmlns:a="http://schemas.openxmlformats.org/drawingml/2006/main" xmlns:r="http://schemas.openxmlformats.org/officeDocument/2006/relationships" xmlns:p="http://schemas.openxmlformats.org/presentationml/2006/main">
  <p:tag name="AS_UNIQUEID" val="554"/>
</p:tagLst>
</file>

<file path=ppt/tags/tag378.xml><?xml version="1.0" encoding="utf-8"?>
<p:tagLst xmlns:a="http://schemas.openxmlformats.org/drawingml/2006/main" xmlns:r="http://schemas.openxmlformats.org/officeDocument/2006/relationships" xmlns:p="http://schemas.openxmlformats.org/presentationml/2006/main">
  <p:tag name="AS_UNIQUEID" val="559"/>
</p:tagLst>
</file>

<file path=ppt/tags/tag379.xml><?xml version="1.0" encoding="utf-8"?>
<p:tagLst xmlns:a="http://schemas.openxmlformats.org/drawingml/2006/main" xmlns:r="http://schemas.openxmlformats.org/officeDocument/2006/relationships" xmlns:p="http://schemas.openxmlformats.org/presentationml/2006/main">
  <p:tag name="AS_UNIQUEID" val="564"/>
</p:tagLst>
</file>

<file path=ppt/tags/tag38.xml><?xml version="1.0" encoding="utf-8"?>
<p:tagLst xmlns:a="http://schemas.openxmlformats.org/drawingml/2006/main" xmlns:r="http://schemas.openxmlformats.org/officeDocument/2006/relationships" xmlns:p="http://schemas.openxmlformats.org/presentationml/2006/main">
  <p:tag name="AS_UNIQUEID" val="14587"/>
</p:tagLst>
</file>

<file path=ppt/tags/tag380.xml><?xml version="1.0" encoding="utf-8"?>
<p:tagLst xmlns:a="http://schemas.openxmlformats.org/drawingml/2006/main" xmlns:r="http://schemas.openxmlformats.org/officeDocument/2006/relationships" xmlns:p="http://schemas.openxmlformats.org/presentationml/2006/main">
  <p:tag name="AS_UNIQUEID" val="565"/>
</p:tagLst>
</file>

<file path=ppt/tags/tag381.xml><?xml version="1.0" encoding="utf-8"?>
<p:tagLst xmlns:a="http://schemas.openxmlformats.org/drawingml/2006/main" xmlns:r="http://schemas.openxmlformats.org/officeDocument/2006/relationships" xmlns:p="http://schemas.openxmlformats.org/presentationml/2006/main">
  <p:tag name="AS_UNIQUEID" val="566"/>
</p:tagLst>
</file>

<file path=ppt/tags/tag382.xml><?xml version="1.0" encoding="utf-8"?>
<p:tagLst xmlns:a="http://schemas.openxmlformats.org/drawingml/2006/main" xmlns:r="http://schemas.openxmlformats.org/officeDocument/2006/relationships" xmlns:p="http://schemas.openxmlformats.org/presentationml/2006/main">
  <p:tag name="AS_UNIQUEID" val="567"/>
</p:tagLst>
</file>

<file path=ppt/tags/tag383.xml><?xml version="1.0" encoding="utf-8"?>
<p:tagLst xmlns:a="http://schemas.openxmlformats.org/drawingml/2006/main" xmlns:r="http://schemas.openxmlformats.org/officeDocument/2006/relationships" xmlns:p="http://schemas.openxmlformats.org/presentationml/2006/main">
  <p:tag name="AS_UNIQUEID" val="568"/>
</p:tagLst>
</file>

<file path=ppt/tags/tag384.xml><?xml version="1.0" encoding="utf-8"?>
<p:tagLst xmlns:a="http://schemas.openxmlformats.org/drawingml/2006/main" xmlns:r="http://schemas.openxmlformats.org/officeDocument/2006/relationships" xmlns:p="http://schemas.openxmlformats.org/presentationml/2006/main">
  <p:tag name="AS_UNIQUEID" val="560"/>
</p:tagLst>
</file>

<file path=ppt/tags/tag385.xml><?xml version="1.0" encoding="utf-8"?>
<p:tagLst xmlns:a="http://schemas.openxmlformats.org/drawingml/2006/main" xmlns:r="http://schemas.openxmlformats.org/officeDocument/2006/relationships" xmlns:p="http://schemas.openxmlformats.org/presentationml/2006/main">
  <p:tag name="AS_UNIQUEID" val="561"/>
</p:tagLst>
</file>

<file path=ppt/tags/tag386.xml><?xml version="1.0" encoding="utf-8"?>
<p:tagLst xmlns:a="http://schemas.openxmlformats.org/drawingml/2006/main" xmlns:r="http://schemas.openxmlformats.org/officeDocument/2006/relationships" xmlns:p="http://schemas.openxmlformats.org/presentationml/2006/main">
  <p:tag name="AS_UNIQUEID" val="562"/>
</p:tagLst>
</file>

<file path=ppt/tags/tag387.xml><?xml version="1.0" encoding="utf-8"?>
<p:tagLst xmlns:a="http://schemas.openxmlformats.org/drawingml/2006/main" xmlns:r="http://schemas.openxmlformats.org/officeDocument/2006/relationships" xmlns:p="http://schemas.openxmlformats.org/presentationml/2006/main">
  <p:tag name="AS_UNIQUEID" val="563"/>
</p:tagLst>
</file>

<file path=ppt/tags/tag388.xml><?xml version="1.0" encoding="utf-8"?>
<p:tagLst xmlns:a="http://schemas.openxmlformats.org/drawingml/2006/main" xmlns:r="http://schemas.openxmlformats.org/officeDocument/2006/relationships" xmlns:p="http://schemas.openxmlformats.org/presentationml/2006/main">
  <p:tag name="AS_UNIQUEID" val="555"/>
</p:tagLst>
</file>

<file path=ppt/tags/tag389.xml><?xml version="1.0" encoding="utf-8"?>
<p:tagLst xmlns:a="http://schemas.openxmlformats.org/drawingml/2006/main" xmlns:r="http://schemas.openxmlformats.org/officeDocument/2006/relationships" xmlns:p="http://schemas.openxmlformats.org/presentationml/2006/main">
  <p:tag name="AS_UNIQUEID" val="556"/>
</p:tagLst>
</file>

<file path=ppt/tags/tag39.xml><?xml version="1.0" encoding="utf-8"?>
<p:tagLst xmlns:a="http://schemas.openxmlformats.org/drawingml/2006/main" xmlns:r="http://schemas.openxmlformats.org/officeDocument/2006/relationships" xmlns:p="http://schemas.openxmlformats.org/presentationml/2006/main">
  <p:tag name="AS_UNIQUEID" val="14588"/>
</p:tagLst>
</file>

<file path=ppt/tags/tag390.xml><?xml version="1.0" encoding="utf-8"?>
<p:tagLst xmlns:a="http://schemas.openxmlformats.org/drawingml/2006/main" xmlns:r="http://schemas.openxmlformats.org/officeDocument/2006/relationships" xmlns:p="http://schemas.openxmlformats.org/presentationml/2006/main">
  <p:tag name="AS_UNIQUEID" val="557"/>
</p:tagLst>
</file>

<file path=ppt/tags/tag391.xml><?xml version="1.0" encoding="utf-8"?>
<p:tagLst xmlns:a="http://schemas.openxmlformats.org/drawingml/2006/main" xmlns:r="http://schemas.openxmlformats.org/officeDocument/2006/relationships" xmlns:p="http://schemas.openxmlformats.org/presentationml/2006/main">
  <p:tag name="AS_UNIQUEID" val="558"/>
</p:tagLst>
</file>

<file path=ppt/tags/tag392.xml><?xml version="1.0" encoding="utf-8"?>
<p:tagLst xmlns:a="http://schemas.openxmlformats.org/drawingml/2006/main" xmlns:r="http://schemas.openxmlformats.org/officeDocument/2006/relationships" xmlns:p="http://schemas.openxmlformats.org/presentationml/2006/main">
  <p:tag name="AS_UNIQUEID" val="529"/>
</p:tagLst>
</file>

<file path=ppt/tags/tag393.xml><?xml version="1.0" encoding="utf-8"?>
<p:tagLst xmlns:a="http://schemas.openxmlformats.org/drawingml/2006/main" xmlns:r="http://schemas.openxmlformats.org/officeDocument/2006/relationships" xmlns:p="http://schemas.openxmlformats.org/presentationml/2006/main">
  <p:tag name="AS_UNIQUEID" val="530"/>
</p:tagLst>
</file>

<file path=ppt/tags/tag394.xml><?xml version="1.0" encoding="utf-8"?>
<p:tagLst xmlns:a="http://schemas.openxmlformats.org/drawingml/2006/main" xmlns:r="http://schemas.openxmlformats.org/officeDocument/2006/relationships" xmlns:p="http://schemas.openxmlformats.org/presentationml/2006/main">
  <p:tag name="AS_UNIQUEID" val="531"/>
</p:tagLst>
</file>

<file path=ppt/tags/tag395.xml><?xml version="1.0" encoding="utf-8"?>
<p:tagLst xmlns:a="http://schemas.openxmlformats.org/drawingml/2006/main" xmlns:r="http://schemas.openxmlformats.org/officeDocument/2006/relationships" xmlns:p="http://schemas.openxmlformats.org/presentationml/2006/main">
  <p:tag name="AS_UNIQUEID" val="15061"/>
</p:tagLst>
</file>

<file path=ppt/tags/tag396.xml><?xml version="1.0" encoding="utf-8"?>
<p:tagLst xmlns:a="http://schemas.openxmlformats.org/drawingml/2006/main" xmlns:r="http://schemas.openxmlformats.org/officeDocument/2006/relationships" xmlns:p="http://schemas.openxmlformats.org/presentationml/2006/main">
  <p:tag name="AS_UNIQUEID" val="15062"/>
</p:tagLst>
</file>

<file path=ppt/tags/tag397.xml><?xml version="1.0" encoding="utf-8"?>
<p:tagLst xmlns:a="http://schemas.openxmlformats.org/drawingml/2006/main" xmlns:r="http://schemas.openxmlformats.org/officeDocument/2006/relationships" xmlns:p="http://schemas.openxmlformats.org/presentationml/2006/main">
  <p:tag name="AS_UNIQUEID" val="15063"/>
</p:tagLst>
</file>

<file path=ppt/tags/tag398.xml><?xml version="1.0" encoding="utf-8"?>
<p:tagLst xmlns:a="http://schemas.openxmlformats.org/drawingml/2006/main" xmlns:r="http://schemas.openxmlformats.org/officeDocument/2006/relationships" xmlns:p="http://schemas.openxmlformats.org/presentationml/2006/main">
  <p:tag name="AS_UNIQUEID" val="15064"/>
</p:tagLst>
</file>

<file path=ppt/tags/tag399.xml><?xml version="1.0" encoding="utf-8"?>
<p:tagLst xmlns:a="http://schemas.openxmlformats.org/drawingml/2006/main" xmlns:r="http://schemas.openxmlformats.org/officeDocument/2006/relationships" xmlns:p="http://schemas.openxmlformats.org/presentationml/2006/main">
  <p:tag name="AS_UNIQUEID" val="15065"/>
</p:tagLst>
</file>

<file path=ppt/tags/tag4.xml><?xml version="1.0" encoding="utf-8"?>
<p:tagLst xmlns:a="http://schemas.openxmlformats.org/drawingml/2006/main" xmlns:r="http://schemas.openxmlformats.org/officeDocument/2006/relationships" xmlns:p="http://schemas.openxmlformats.org/presentationml/2006/main">
  <p:tag name="AS_UNIQUEID" val="14633"/>
</p:tagLst>
</file>

<file path=ppt/tags/tag40.xml><?xml version="1.0" encoding="utf-8"?>
<p:tagLst xmlns:a="http://schemas.openxmlformats.org/drawingml/2006/main" xmlns:r="http://schemas.openxmlformats.org/officeDocument/2006/relationships" xmlns:p="http://schemas.openxmlformats.org/presentationml/2006/main">
  <p:tag name="AS_UNIQUEID" val="14589"/>
</p:tagLst>
</file>

<file path=ppt/tags/tag400.xml><?xml version="1.0" encoding="utf-8"?>
<p:tagLst xmlns:a="http://schemas.openxmlformats.org/drawingml/2006/main" xmlns:r="http://schemas.openxmlformats.org/officeDocument/2006/relationships" xmlns:p="http://schemas.openxmlformats.org/presentationml/2006/main">
  <p:tag name="AS_UNIQUEID" val="15066"/>
</p:tagLst>
</file>

<file path=ppt/tags/tag401.xml><?xml version="1.0" encoding="utf-8"?>
<p:tagLst xmlns:a="http://schemas.openxmlformats.org/drawingml/2006/main" xmlns:r="http://schemas.openxmlformats.org/officeDocument/2006/relationships" xmlns:p="http://schemas.openxmlformats.org/presentationml/2006/main">
  <p:tag name="AS_UNIQUEID" val="15067"/>
</p:tagLst>
</file>

<file path=ppt/tags/tag402.xml><?xml version="1.0" encoding="utf-8"?>
<p:tagLst xmlns:a="http://schemas.openxmlformats.org/drawingml/2006/main" xmlns:r="http://schemas.openxmlformats.org/officeDocument/2006/relationships" xmlns:p="http://schemas.openxmlformats.org/presentationml/2006/main">
  <p:tag name="AS_UNIQUEID" val="15068"/>
</p:tagLst>
</file>

<file path=ppt/tags/tag403.xml><?xml version="1.0" encoding="utf-8"?>
<p:tagLst xmlns:a="http://schemas.openxmlformats.org/drawingml/2006/main" xmlns:r="http://schemas.openxmlformats.org/officeDocument/2006/relationships" xmlns:p="http://schemas.openxmlformats.org/presentationml/2006/main">
  <p:tag name="AS_UNIQUEID" val="15069"/>
</p:tagLst>
</file>

<file path=ppt/tags/tag404.xml><?xml version="1.0" encoding="utf-8"?>
<p:tagLst xmlns:a="http://schemas.openxmlformats.org/drawingml/2006/main" xmlns:r="http://schemas.openxmlformats.org/officeDocument/2006/relationships" xmlns:p="http://schemas.openxmlformats.org/presentationml/2006/main">
  <p:tag name="AS_UNIQUEID" val="15070"/>
</p:tagLst>
</file>

<file path=ppt/tags/tag405.xml><?xml version="1.0" encoding="utf-8"?>
<p:tagLst xmlns:a="http://schemas.openxmlformats.org/drawingml/2006/main" xmlns:r="http://schemas.openxmlformats.org/officeDocument/2006/relationships" xmlns:p="http://schemas.openxmlformats.org/presentationml/2006/main">
  <p:tag name="AS_UNIQUEID" val="15071"/>
</p:tagLst>
</file>

<file path=ppt/tags/tag406.xml><?xml version="1.0" encoding="utf-8"?>
<p:tagLst xmlns:a="http://schemas.openxmlformats.org/drawingml/2006/main" xmlns:r="http://schemas.openxmlformats.org/officeDocument/2006/relationships" xmlns:p="http://schemas.openxmlformats.org/presentationml/2006/main">
  <p:tag name="AS_UNIQUEID" val="15072"/>
</p:tagLst>
</file>

<file path=ppt/tags/tag407.xml><?xml version="1.0" encoding="utf-8"?>
<p:tagLst xmlns:a="http://schemas.openxmlformats.org/drawingml/2006/main" xmlns:r="http://schemas.openxmlformats.org/officeDocument/2006/relationships" xmlns:p="http://schemas.openxmlformats.org/presentationml/2006/main">
  <p:tag name="AS_UNIQUEID" val="15073"/>
</p:tagLst>
</file>

<file path=ppt/tags/tag408.xml><?xml version="1.0" encoding="utf-8"?>
<p:tagLst xmlns:a="http://schemas.openxmlformats.org/drawingml/2006/main" xmlns:r="http://schemas.openxmlformats.org/officeDocument/2006/relationships" xmlns:p="http://schemas.openxmlformats.org/presentationml/2006/main">
  <p:tag name="AS_UNIQUEID" val="15074"/>
</p:tagLst>
</file>

<file path=ppt/tags/tag409.xml><?xml version="1.0" encoding="utf-8"?>
<p:tagLst xmlns:a="http://schemas.openxmlformats.org/drawingml/2006/main" xmlns:r="http://schemas.openxmlformats.org/officeDocument/2006/relationships" xmlns:p="http://schemas.openxmlformats.org/presentationml/2006/main">
  <p:tag name="AS_UNIQUEID" val="15075"/>
</p:tagLst>
</file>

<file path=ppt/tags/tag41.xml><?xml version="1.0" encoding="utf-8"?>
<p:tagLst xmlns:a="http://schemas.openxmlformats.org/drawingml/2006/main" xmlns:r="http://schemas.openxmlformats.org/officeDocument/2006/relationships" xmlns:p="http://schemas.openxmlformats.org/presentationml/2006/main">
  <p:tag name="AS_UNIQUEID" val="14590"/>
</p:tagLst>
</file>

<file path=ppt/tags/tag410.xml><?xml version="1.0" encoding="utf-8"?>
<p:tagLst xmlns:a="http://schemas.openxmlformats.org/drawingml/2006/main" xmlns:r="http://schemas.openxmlformats.org/officeDocument/2006/relationships" xmlns:p="http://schemas.openxmlformats.org/presentationml/2006/main">
  <p:tag name="AS_UNIQUEID" val="15076"/>
</p:tagLst>
</file>

<file path=ppt/tags/tag411.xml><?xml version="1.0" encoding="utf-8"?>
<p:tagLst xmlns:a="http://schemas.openxmlformats.org/drawingml/2006/main" xmlns:r="http://schemas.openxmlformats.org/officeDocument/2006/relationships" xmlns:p="http://schemas.openxmlformats.org/presentationml/2006/main">
  <p:tag name="AS_UNIQUEID" val="15077"/>
</p:tagLst>
</file>

<file path=ppt/tags/tag412.xml><?xml version="1.0" encoding="utf-8"?>
<p:tagLst xmlns:a="http://schemas.openxmlformats.org/drawingml/2006/main" xmlns:r="http://schemas.openxmlformats.org/officeDocument/2006/relationships" xmlns:p="http://schemas.openxmlformats.org/presentationml/2006/main">
  <p:tag name="AS_UNIQUEID" val="15078"/>
</p:tagLst>
</file>

<file path=ppt/tags/tag413.xml><?xml version="1.0" encoding="utf-8"?>
<p:tagLst xmlns:a="http://schemas.openxmlformats.org/drawingml/2006/main" xmlns:r="http://schemas.openxmlformats.org/officeDocument/2006/relationships" xmlns:p="http://schemas.openxmlformats.org/presentationml/2006/main">
  <p:tag name="AS_UNIQUEID" val="15057"/>
</p:tagLst>
</file>

<file path=ppt/tags/tag414.xml><?xml version="1.0" encoding="utf-8"?>
<p:tagLst xmlns:a="http://schemas.openxmlformats.org/drawingml/2006/main" xmlns:r="http://schemas.openxmlformats.org/officeDocument/2006/relationships" xmlns:p="http://schemas.openxmlformats.org/presentationml/2006/main">
  <p:tag name="AS_UNIQUEID" val="15058"/>
</p:tagLst>
</file>

<file path=ppt/tags/tag415.xml><?xml version="1.0" encoding="utf-8"?>
<p:tagLst xmlns:a="http://schemas.openxmlformats.org/drawingml/2006/main" xmlns:r="http://schemas.openxmlformats.org/officeDocument/2006/relationships" xmlns:p="http://schemas.openxmlformats.org/presentationml/2006/main">
  <p:tag name="AS_UNIQUEID" val="15059"/>
</p:tagLst>
</file>

<file path=ppt/tags/tag416.xml><?xml version="1.0" encoding="utf-8"?>
<p:tagLst xmlns:a="http://schemas.openxmlformats.org/drawingml/2006/main" xmlns:r="http://schemas.openxmlformats.org/officeDocument/2006/relationships" xmlns:p="http://schemas.openxmlformats.org/presentationml/2006/main">
  <p:tag name="AS_UNIQUEID" val="571"/>
</p:tagLst>
</file>

<file path=ppt/tags/tag417.xml><?xml version="1.0" encoding="utf-8"?>
<p:tagLst xmlns:a="http://schemas.openxmlformats.org/drawingml/2006/main" xmlns:r="http://schemas.openxmlformats.org/officeDocument/2006/relationships" xmlns:p="http://schemas.openxmlformats.org/presentationml/2006/main">
  <p:tag name="AS_UNIQUEID" val="572"/>
</p:tagLst>
</file>

<file path=ppt/tags/tag418.xml><?xml version="1.0" encoding="utf-8"?>
<p:tagLst xmlns:a="http://schemas.openxmlformats.org/drawingml/2006/main" xmlns:r="http://schemas.openxmlformats.org/officeDocument/2006/relationships" xmlns:p="http://schemas.openxmlformats.org/presentationml/2006/main">
  <p:tag name="AS_UNIQUEID" val="573"/>
</p:tagLst>
</file>

<file path=ppt/tags/tag419.xml><?xml version="1.0" encoding="utf-8"?>
<p:tagLst xmlns:a="http://schemas.openxmlformats.org/drawingml/2006/main" xmlns:r="http://schemas.openxmlformats.org/officeDocument/2006/relationships" xmlns:p="http://schemas.openxmlformats.org/presentationml/2006/main">
  <p:tag name="AS_UNIQUEID" val="399"/>
</p:tagLst>
</file>

<file path=ppt/tags/tag42.xml><?xml version="1.0" encoding="utf-8"?>
<p:tagLst xmlns:a="http://schemas.openxmlformats.org/drawingml/2006/main" xmlns:r="http://schemas.openxmlformats.org/officeDocument/2006/relationships" xmlns:p="http://schemas.openxmlformats.org/presentationml/2006/main">
  <p:tag name="AS_UNIQUEID" val="14591"/>
</p:tagLst>
</file>

<file path=ppt/tags/tag420.xml><?xml version="1.0" encoding="utf-8"?>
<p:tagLst xmlns:a="http://schemas.openxmlformats.org/drawingml/2006/main" xmlns:r="http://schemas.openxmlformats.org/officeDocument/2006/relationships" xmlns:p="http://schemas.openxmlformats.org/presentationml/2006/main">
  <p:tag name="AS_UNIQUEID" val="400"/>
</p:tagLst>
</file>

<file path=ppt/tags/tag421.xml><?xml version="1.0" encoding="utf-8"?>
<p:tagLst xmlns:a="http://schemas.openxmlformats.org/drawingml/2006/main" xmlns:r="http://schemas.openxmlformats.org/officeDocument/2006/relationships" xmlns:p="http://schemas.openxmlformats.org/presentationml/2006/main">
  <p:tag name="AS_UNIQUEID" val="401"/>
</p:tagLst>
</file>

<file path=ppt/tags/tag422.xml><?xml version="1.0" encoding="utf-8"?>
<p:tagLst xmlns:a="http://schemas.openxmlformats.org/drawingml/2006/main" xmlns:r="http://schemas.openxmlformats.org/officeDocument/2006/relationships" xmlns:p="http://schemas.openxmlformats.org/presentationml/2006/main">
  <p:tag name="AS_UNIQUEID" val="404"/>
</p:tagLst>
</file>

<file path=ppt/tags/tag423.xml><?xml version="1.0" encoding="utf-8"?>
<p:tagLst xmlns:a="http://schemas.openxmlformats.org/drawingml/2006/main" xmlns:r="http://schemas.openxmlformats.org/officeDocument/2006/relationships" xmlns:p="http://schemas.openxmlformats.org/presentationml/2006/main">
  <p:tag name="AS_UNIQUEID" val="406"/>
</p:tagLst>
</file>

<file path=ppt/tags/tag424.xml><?xml version="1.0" encoding="utf-8"?>
<p:tagLst xmlns:a="http://schemas.openxmlformats.org/drawingml/2006/main" xmlns:r="http://schemas.openxmlformats.org/officeDocument/2006/relationships" xmlns:p="http://schemas.openxmlformats.org/presentationml/2006/main">
  <p:tag name="AS_UNIQUEID" val="574"/>
</p:tagLst>
</file>

<file path=ppt/tags/tag425.xml><?xml version="1.0" encoding="utf-8"?>
<p:tagLst xmlns:a="http://schemas.openxmlformats.org/drawingml/2006/main" xmlns:r="http://schemas.openxmlformats.org/officeDocument/2006/relationships" xmlns:p="http://schemas.openxmlformats.org/presentationml/2006/main">
  <p:tag name="AS_UNIQUEID" val="578"/>
</p:tagLst>
</file>

<file path=ppt/tags/tag426.xml><?xml version="1.0" encoding="utf-8"?>
<p:tagLst xmlns:a="http://schemas.openxmlformats.org/drawingml/2006/main" xmlns:r="http://schemas.openxmlformats.org/officeDocument/2006/relationships" xmlns:p="http://schemas.openxmlformats.org/presentationml/2006/main">
  <p:tag name="AS_UNIQUEID" val="579"/>
</p:tagLst>
</file>

<file path=ppt/tags/tag427.xml><?xml version="1.0" encoding="utf-8"?>
<p:tagLst xmlns:a="http://schemas.openxmlformats.org/drawingml/2006/main" xmlns:r="http://schemas.openxmlformats.org/officeDocument/2006/relationships" xmlns:p="http://schemas.openxmlformats.org/presentationml/2006/main">
  <p:tag name="AS_UNIQUEID" val="580"/>
</p:tagLst>
</file>

<file path=ppt/tags/tag428.xml><?xml version="1.0" encoding="utf-8"?>
<p:tagLst xmlns:a="http://schemas.openxmlformats.org/drawingml/2006/main" xmlns:r="http://schemas.openxmlformats.org/officeDocument/2006/relationships" xmlns:p="http://schemas.openxmlformats.org/presentationml/2006/main">
  <p:tag name="AS_UNIQUEID" val="581"/>
</p:tagLst>
</file>

<file path=ppt/tags/tag429.xml><?xml version="1.0" encoding="utf-8"?>
<p:tagLst xmlns:a="http://schemas.openxmlformats.org/drawingml/2006/main" xmlns:r="http://schemas.openxmlformats.org/officeDocument/2006/relationships" xmlns:p="http://schemas.openxmlformats.org/presentationml/2006/main">
  <p:tag name="AS_UNIQUEID" val="582"/>
</p:tagLst>
</file>

<file path=ppt/tags/tag43.xml><?xml version="1.0" encoding="utf-8"?>
<p:tagLst xmlns:a="http://schemas.openxmlformats.org/drawingml/2006/main" xmlns:r="http://schemas.openxmlformats.org/officeDocument/2006/relationships" xmlns:p="http://schemas.openxmlformats.org/presentationml/2006/main">
  <p:tag name="AS_UNIQUEID" val="14592"/>
</p:tagLst>
</file>

<file path=ppt/tags/tag430.xml><?xml version="1.0" encoding="utf-8"?>
<p:tagLst xmlns:a="http://schemas.openxmlformats.org/drawingml/2006/main" xmlns:r="http://schemas.openxmlformats.org/officeDocument/2006/relationships" xmlns:p="http://schemas.openxmlformats.org/presentationml/2006/main">
  <p:tag name="AS_UNIQUEID" val="583"/>
</p:tagLst>
</file>

<file path=ppt/tags/tag431.xml><?xml version="1.0" encoding="utf-8"?>
<p:tagLst xmlns:a="http://schemas.openxmlformats.org/drawingml/2006/main" xmlns:r="http://schemas.openxmlformats.org/officeDocument/2006/relationships" xmlns:p="http://schemas.openxmlformats.org/presentationml/2006/main">
  <p:tag name="AS_UNIQUEID" val="584"/>
</p:tagLst>
</file>

<file path=ppt/tags/tag432.xml><?xml version="1.0" encoding="utf-8"?>
<p:tagLst xmlns:a="http://schemas.openxmlformats.org/drawingml/2006/main" xmlns:r="http://schemas.openxmlformats.org/officeDocument/2006/relationships" xmlns:p="http://schemas.openxmlformats.org/presentationml/2006/main">
  <p:tag name="AS_UNIQUEID" val="585"/>
</p:tagLst>
</file>

<file path=ppt/tags/tag433.xml><?xml version="1.0" encoding="utf-8"?>
<p:tagLst xmlns:a="http://schemas.openxmlformats.org/drawingml/2006/main" xmlns:r="http://schemas.openxmlformats.org/officeDocument/2006/relationships" xmlns:p="http://schemas.openxmlformats.org/presentationml/2006/main">
  <p:tag name="AS_UNIQUEID" val="586"/>
</p:tagLst>
</file>

<file path=ppt/tags/tag434.xml><?xml version="1.0" encoding="utf-8"?>
<p:tagLst xmlns:a="http://schemas.openxmlformats.org/drawingml/2006/main" xmlns:r="http://schemas.openxmlformats.org/officeDocument/2006/relationships" xmlns:p="http://schemas.openxmlformats.org/presentationml/2006/main">
  <p:tag name="AS_UNIQUEID" val="587"/>
</p:tagLst>
</file>

<file path=ppt/tags/tag435.xml><?xml version="1.0" encoding="utf-8"?>
<p:tagLst xmlns:a="http://schemas.openxmlformats.org/drawingml/2006/main" xmlns:r="http://schemas.openxmlformats.org/officeDocument/2006/relationships" xmlns:p="http://schemas.openxmlformats.org/presentationml/2006/main">
  <p:tag name="AS_UNIQUEID" val="588"/>
</p:tagLst>
</file>

<file path=ppt/tags/tag436.xml><?xml version="1.0" encoding="utf-8"?>
<p:tagLst xmlns:a="http://schemas.openxmlformats.org/drawingml/2006/main" xmlns:r="http://schemas.openxmlformats.org/officeDocument/2006/relationships" xmlns:p="http://schemas.openxmlformats.org/presentationml/2006/main">
  <p:tag name="AS_UNIQUEID" val="575"/>
</p:tagLst>
</file>

<file path=ppt/tags/tag437.xml><?xml version="1.0" encoding="utf-8"?>
<p:tagLst xmlns:a="http://schemas.openxmlformats.org/drawingml/2006/main" xmlns:r="http://schemas.openxmlformats.org/officeDocument/2006/relationships" xmlns:p="http://schemas.openxmlformats.org/presentationml/2006/main">
  <p:tag name="AS_UNIQUEID" val="576"/>
</p:tagLst>
</file>

<file path=ppt/tags/tag438.xml><?xml version="1.0" encoding="utf-8"?>
<p:tagLst xmlns:a="http://schemas.openxmlformats.org/drawingml/2006/main" xmlns:r="http://schemas.openxmlformats.org/officeDocument/2006/relationships" xmlns:p="http://schemas.openxmlformats.org/presentationml/2006/main">
  <p:tag name="AS_UNIQUEID" val="577"/>
</p:tagLst>
</file>

<file path=ppt/tags/tag439.xml><?xml version="1.0" encoding="utf-8"?>
<p:tagLst xmlns:a="http://schemas.openxmlformats.org/drawingml/2006/main" xmlns:r="http://schemas.openxmlformats.org/officeDocument/2006/relationships" xmlns:p="http://schemas.openxmlformats.org/presentationml/2006/main">
  <p:tag name="AS_UNIQUEID" val="106"/>
</p:tagLst>
</file>

<file path=ppt/tags/tag44.xml><?xml version="1.0" encoding="utf-8"?>
<p:tagLst xmlns:a="http://schemas.openxmlformats.org/drawingml/2006/main" xmlns:r="http://schemas.openxmlformats.org/officeDocument/2006/relationships" xmlns:p="http://schemas.openxmlformats.org/presentationml/2006/main">
  <p:tag name="AS_UNIQUEID" val="14593"/>
</p:tagLst>
</file>

<file path=ppt/tags/tag440.xml><?xml version="1.0" encoding="utf-8"?>
<p:tagLst xmlns:a="http://schemas.openxmlformats.org/drawingml/2006/main" xmlns:r="http://schemas.openxmlformats.org/officeDocument/2006/relationships" xmlns:p="http://schemas.openxmlformats.org/presentationml/2006/main">
  <p:tag name="AS_UNIQUEID" val="106"/>
</p:tagLst>
</file>

<file path=ppt/tags/tag441.xml><?xml version="1.0" encoding="utf-8"?>
<p:tagLst xmlns:a="http://schemas.openxmlformats.org/drawingml/2006/main" xmlns:r="http://schemas.openxmlformats.org/officeDocument/2006/relationships" xmlns:p="http://schemas.openxmlformats.org/presentationml/2006/main">
  <p:tag name="AS_UNIQUEID" val="395"/>
</p:tagLst>
</file>

<file path=ppt/tags/tag442.xml><?xml version="1.0" encoding="utf-8"?>
<p:tagLst xmlns:a="http://schemas.openxmlformats.org/drawingml/2006/main" xmlns:r="http://schemas.openxmlformats.org/officeDocument/2006/relationships" xmlns:p="http://schemas.openxmlformats.org/presentationml/2006/main">
  <p:tag name="AS_UNIQUEID" val="396"/>
</p:tagLst>
</file>

<file path=ppt/tags/tag443.xml><?xml version="1.0" encoding="utf-8"?>
<p:tagLst xmlns:a="http://schemas.openxmlformats.org/drawingml/2006/main" xmlns:r="http://schemas.openxmlformats.org/officeDocument/2006/relationships" xmlns:p="http://schemas.openxmlformats.org/presentationml/2006/main">
  <p:tag name="AS_UNIQUEID" val="397"/>
</p:tagLst>
</file>

<file path=ppt/tags/tag444.xml><?xml version="1.0" encoding="utf-8"?>
<p:tagLst xmlns:a="http://schemas.openxmlformats.org/drawingml/2006/main" xmlns:r="http://schemas.openxmlformats.org/officeDocument/2006/relationships" xmlns:p="http://schemas.openxmlformats.org/presentationml/2006/main">
  <p:tag name="AS_UNIQUEID" val="603"/>
</p:tagLst>
</file>

<file path=ppt/tags/tag445.xml><?xml version="1.0" encoding="utf-8"?>
<p:tagLst xmlns:a="http://schemas.openxmlformats.org/drawingml/2006/main" xmlns:r="http://schemas.openxmlformats.org/officeDocument/2006/relationships" xmlns:p="http://schemas.openxmlformats.org/presentationml/2006/main">
  <p:tag name="AS_UNIQUEID" val="604"/>
</p:tagLst>
</file>

<file path=ppt/tags/tag446.xml><?xml version="1.0" encoding="utf-8"?>
<p:tagLst xmlns:a="http://schemas.openxmlformats.org/drawingml/2006/main" xmlns:r="http://schemas.openxmlformats.org/officeDocument/2006/relationships" xmlns:p="http://schemas.openxmlformats.org/presentationml/2006/main">
  <p:tag name="AS_UNIQUEID" val="605"/>
</p:tagLst>
</file>

<file path=ppt/tags/tag447.xml><?xml version="1.0" encoding="utf-8"?>
<p:tagLst xmlns:a="http://schemas.openxmlformats.org/drawingml/2006/main" xmlns:r="http://schemas.openxmlformats.org/officeDocument/2006/relationships" xmlns:p="http://schemas.openxmlformats.org/presentationml/2006/main">
  <p:tag name="AS_UNIQUEID" val="606"/>
</p:tagLst>
</file>

<file path=ppt/tags/tag448.xml><?xml version="1.0" encoding="utf-8"?>
<p:tagLst xmlns:a="http://schemas.openxmlformats.org/drawingml/2006/main" xmlns:r="http://schemas.openxmlformats.org/officeDocument/2006/relationships" xmlns:p="http://schemas.openxmlformats.org/presentationml/2006/main">
  <p:tag name="AS_UNIQUEID" val="607"/>
</p:tagLst>
</file>

<file path=ppt/tags/tag449.xml><?xml version="1.0" encoding="utf-8"?>
<p:tagLst xmlns:a="http://schemas.openxmlformats.org/drawingml/2006/main" xmlns:r="http://schemas.openxmlformats.org/officeDocument/2006/relationships" xmlns:p="http://schemas.openxmlformats.org/presentationml/2006/main">
  <p:tag name="AS_UNIQUEID" val="608"/>
</p:tagLst>
</file>

<file path=ppt/tags/tag45.xml><?xml version="1.0" encoding="utf-8"?>
<p:tagLst xmlns:a="http://schemas.openxmlformats.org/drawingml/2006/main" xmlns:r="http://schemas.openxmlformats.org/officeDocument/2006/relationships" xmlns:p="http://schemas.openxmlformats.org/presentationml/2006/main">
  <p:tag name="AS_UNIQUEID" val="14594"/>
</p:tagLst>
</file>

<file path=ppt/tags/tag450.xml><?xml version="1.0" encoding="utf-8"?>
<p:tagLst xmlns:a="http://schemas.openxmlformats.org/drawingml/2006/main" xmlns:r="http://schemas.openxmlformats.org/officeDocument/2006/relationships" xmlns:p="http://schemas.openxmlformats.org/presentationml/2006/main">
  <p:tag name="AS_UNIQUEID" val="609"/>
</p:tagLst>
</file>

<file path=ppt/tags/tag451.xml><?xml version="1.0" encoding="utf-8"?>
<p:tagLst xmlns:a="http://schemas.openxmlformats.org/drawingml/2006/main" xmlns:r="http://schemas.openxmlformats.org/officeDocument/2006/relationships" xmlns:p="http://schemas.openxmlformats.org/presentationml/2006/main">
  <p:tag name="AS_UNIQUEID" val="424"/>
</p:tagLst>
</file>

<file path=ppt/tags/tag452.xml><?xml version="1.0" encoding="utf-8"?>
<p:tagLst xmlns:a="http://schemas.openxmlformats.org/drawingml/2006/main" xmlns:r="http://schemas.openxmlformats.org/officeDocument/2006/relationships" xmlns:p="http://schemas.openxmlformats.org/presentationml/2006/main">
  <p:tag name="AS_UNIQUEID" val="610"/>
</p:tagLst>
</file>

<file path=ppt/tags/tag453.xml><?xml version="1.0" encoding="utf-8"?>
<p:tagLst xmlns:a="http://schemas.openxmlformats.org/drawingml/2006/main" xmlns:r="http://schemas.openxmlformats.org/officeDocument/2006/relationships" xmlns:p="http://schemas.openxmlformats.org/presentationml/2006/main">
  <p:tag name="AS_UNIQUEID" val="416"/>
</p:tagLst>
</file>

<file path=ppt/tags/tag454.xml><?xml version="1.0" encoding="utf-8"?>
<p:tagLst xmlns:a="http://schemas.openxmlformats.org/drawingml/2006/main" xmlns:r="http://schemas.openxmlformats.org/officeDocument/2006/relationships" xmlns:p="http://schemas.openxmlformats.org/presentationml/2006/main">
  <p:tag name="AS_UNIQUEID" val="612"/>
</p:tagLst>
</file>

<file path=ppt/tags/tag455.xml><?xml version="1.0" encoding="utf-8"?>
<p:tagLst xmlns:a="http://schemas.openxmlformats.org/drawingml/2006/main" xmlns:r="http://schemas.openxmlformats.org/officeDocument/2006/relationships" xmlns:p="http://schemas.openxmlformats.org/presentationml/2006/main">
  <p:tag name="AS_UNIQUEID" val="613"/>
</p:tagLst>
</file>

<file path=ppt/tags/tag456.xml><?xml version="1.0" encoding="utf-8"?>
<p:tagLst xmlns:a="http://schemas.openxmlformats.org/drawingml/2006/main" xmlns:r="http://schemas.openxmlformats.org/officeDocument/2006/relationships" xmlns:p="http://schemas.openxmlformats.org/presentationml/2006/main">
  <p:tag name="AS_UNIQUEID" val="614"/>
</p:tagLst>
</file>

<file path=ppt/tags/tag457.xml><?xml version="1.0" encoding="utf-8"?>
<p:tagLst xmlns:a="http://schemas.openxmlformats.org/drawingml/2006/main" xmlns:r="http://schemas.openxmlformats.org/officeDocument/2006/relationships" xmlns:p="http://schemas.openxmlformats.org/presentationml/2006/main">
  <p:tag name="AS_UNIQUEID" val="419"/>
</p:tagLst>
</file>

<file path=ppt/tags/tag458.xml><?xml version="1.0" encoding="utf-8"?>
<p:tagLst xmlns:a="http://schemas.openxmlformats.org/drawingml/2006/main" xmlns:r="http://schemas.openxmlformats.org/officeDocument/2006/relationships" xmlns:p="http://schemas.openxmlformats.org/presentationml/2006/main">
  <p:tag name="AS_UNIQUEID" val="615"/>
</p:tagLst>
</file>

<file path=ppt/tags/tag459.xml><?xml version="1.0" encoding="utf-8"?>
<p:tagLst xmlns:a="http://schemas.openxmlformats.org/drawingml/2006/main" xmlns:r="http://schemas.openxmlformats.org/officeDocument/2006/relationships" xmlns:p="http://schemas.openxmlformats.org/presentationml/2006/main">
  <p:tag name="AS_UNIQUEID" val="616"/>
</p:tagLst>
</file>

<file path=ppt/tags/tag46.xml><?xml version="1.0" encoding="utf-8"?>
<p:tagLst xmlns:a="http://schemas.openxmlformats.org/drawingml/2006/main" xmlns:r="http://schemas.openxmlformats.org/officeDocument/2006/relationships" xmlns:p="http://schemas.openxmlformats.org/presentationml/2006/main">
  <p:tag name="AS_UNIQUEID" val="14595"/>
</p:tagLst>
</file>

<file path=ppt/tags/tag460.xml><?xml version="1.0" encoding="utf-8"?>
<p:tagLst xmlns:a="http://schemas.openxmlformats.org/drawingml/2006/main" xmlns:r="http://schemas.openxmlformats.org/officeDocument/2006/relationships" xmlns:p="http://schemas.openxmlformats.org/presentationml/2006/main">
  <p:tag name="AS_UNIQUEID" val="617"/>
</p:tagLst>
</file>

<file path=ppt/tags/tag461.xml><?xml version="1.0" encoding="utf-8"?>
<p:tagLst xmlns:a="http://schemas.openxmlformats.org/drawingml/2006/main" xmlns:r="http://schemas.openxmlformats.org/officeDocument/2006/relationships" xmlns:p="http://schemas.openxmlformats.org/presentationml/2006/main">
  <p:tag name="AS_UNIQUEID" val="618"/>
</p:tagLst>
</file>

<file path=ppt/tags/tag462.xml><?xml version="1.0" encoding="utf-8"?>
<p:tagLst xmlns:a="http://schemas.openxmlformats.org/drawingml/2006/main" xmlns:r="http://schemas.openxmlformats.org/officeDocument/2006/relationships" xmlns:p="http://schemas.openxmlformats.org/presentationml/2006/main">
  <p:tag name="AS_UNIQUEID" val="419"/>
</p:tagLst>
</file>

<file path=ppt/tags/tag463.xml><?xml version="1.0" encoding="utf-8"?>
<p:tagLst xmlns:a="http://schemas.openxmlformats.org/drawingml/2006/main" xmlns:r="http://schemas.openxmlformats.org/officeDocument/2006/relationships" xmlns:p="http://schemas.openxmlformats.org/presentationml/2006/main">
  <p:tag name="AS_UNIQUEID" val="619"/>
</p:tagLst>
</file>

<file path=ppt/tags/tag464.xml><?xml version="1.0" encoding="utf-8"?>
<p:tagLst xmlns:a="http://schemas.openxmlformats.org/drawingml/2006/main" xmlns:r="http://schemas.openxmlformats.org/officeDocument/2006/relationships" xmlns:p="http://schemas.openxmlformats.org/presentationml/2006/main">
  <p:tag name="AS_UNIQUEID" val="620"/>
</p:tagLst>
</file>

<file path=ppt/tags/tag465.xml><?xml version="1.0" encoding="utf-8"?>
<p:tagLst xmlns:a="http://schemas.openxmlformats.org/drawingml/2006/main" xmlns:r="http://schemas.openxmlformats.org/officeDocument/2006/relationships" xmlns:p="http://schemas.openxmlformats.org/presentationml/2006/main">
  <p:tag name="AS_UNIQUEID" val="419"/>
</p:tagLst>
</file>

<file path=ppt/tags/tag466.xml><?xml version="1.0" encoding="utf-8"?>
<p:tagLst xmlns:a="http://schemas.openxmlformats.org/drawingml/2006/main" xmlns:r="http://schemas.openxmlformats.org/officeDocument/2006/relationships" xmlns:p="http://schemas.openxmlformats.org/presentationml/2006/main">
  <p:tag name="AS_UNIQUEID" val="621"/>
</p:tagLst>
</file>

<file path=ppt/tags/tag467.xml><?xml version="1.0" encoding="utf-8"?>
<p:tagLst xmlns:a="http://schemas.openxmlformats.org/drawingml/2006/main" xmlns:r="http://schemas.openxmlformats.org/officeDocument/2006/relationships" xmlns:p="http://schemas.openxmlformats.org/presentationml/2006/main">
  <p:tag name="AS_UNIQUEID" val="622"/>
</p:tagLst>
</file>

<file path=ppt/tags/tag468.xml><?xml version="1.0" encoding="utf-8"?>
<p:tagLst xmlns:a="http://schemas.openxmlformats.org/drawingml/2006/main" xmlns:r="http://schemas.openxmlformats.org/officeDocument/2006/relationships" xmlns:p="http://schemas.openxmlformats.org/presentationml/2006/main">
  <p:tag name="AS_UNIQUEID" val="419"/>
</p:tagLst>
</file>

<file path=ppt/tags/tag469.xml><?xml version="1.0" encoding="utf-8"?>
<p:tagLst xmlns:a="http://schemas.openxmlformats.org/drawingml/2006/main" xmlns:r="http://schemas.openxmlformats.org/officeDocument/2006/relationships" xmlns:p="http://schemas.openxmlformats.org/presentationml/2006/main">
  <p:tag name="AS_UNIQUEID" val="623"/>
</p:tagLst>
</file>

<file path=ppt/tags/tag47.xml><?xml version="1.0" encoding="utf-8"?>
<p:tagLst xmlns:a="http://schemas.openxmlformats.org/drawingml/2006/main" xmlns:r="http://schemas.openxmlformats.org/officeDocument/2006/relationships" xmlns:p="http://schemas.openxmlformats.org/presentationml/2006/main">
  <p:tag name="AS_UNIQUEID" val="14597"/>
</p:tagLst>
</file>

<file path=ppt/tags/tag470.xml><?xml version="1.0" encoding="utf-8"?>
<p:tagLst xmlns:a="http://schemas.openxmlformats.org/drawingml/2006/main" xmlns:r="http://schemas.openxmlformats.org/officeDocument/2006/relationships" xmlns:p="http://schemas.openxmlformats.org/presentationml/2006/main">
  <p:tag name="AS_UNIQUEID" val="624"/>
</p:tagLst>
</file>

<file path=ppt/tags/tag471.xml><?xml version="1.0" encoding="utf-8"?>
<p:tagLst xmlns:a="http://schemas.openxmlformats.org/drawingml/2006/main" xmlns:r="http://schemas.openxmlformats.org/officeDocument/2006/relationships" xmlns:p="http://schemas.openxmlformats.org/presentationml/2006/main">
  <p:tag name="AS_UNIQUEID" val="416"/>
</p:tagLst>
</file>

<file path=ppt/tags/tag472.xml><?xml version="1.0" encoding="utf-8"?>
<p:tagLst xmlns:a="http://schemas.openxmlformats.org/drawingml/2006/main" xmlns:r="http://schemas.openxmlformats.org/officeDocument/2006/relationships" xmlns:p="http://schemas.openxmlformats.org/presentationml/2006/main">
  <p:tag name="AS_UNIQUEID" val="625"/>
</p:tagLst>
</file>

<file path=ppt/tags/tag473.xml><?xml version="1.0" encoding="utf-8"?>
<p:tagLst xmlns:a="http://schemas.openxmlformats.org/drawingml/2006/main" xmlns:r="http://schemas.openxmlformats.org/officeDocument/2006/relationships" xmlns:p="http://schemas.openxmlformats.org/presentationml/2006/main">
  <p:tag name="AS_UNIQUEID" val="419"/>
</p:tagLst>
</file>

<file path=ppt/tags/tag474.xml><?xml version="1.0" encoding="utf-8"?>
<p:tagLst xmlns:a="http://schemas.openxmlformats.org/drawingml/2006/main" xmlns:r="http://schemas.openxmlformats.org/officeDocument/2006/relationships" xmlns:p="http://schemas.openxmlformats.org/presentationml/2006/main">
  <p:tag name="AS_UNIQUEID" val="626"/>
</p:tagLst>
</file>

<file path=ppt/tags/tag475.xml><?xml version="1.0" encoding="utf-8"?>
<p:tagLst xmlns:a="http://schemas.openxmlformats.org/drawingml/2006/main" xmlns:r="http://schemas.openxmlformats.org/officeDocument/2006/relationships" xmlns:p="http://schemas.openxmlformats.org/presentationml/2006/main">
  <p:tag name="AS_UNIQUEID" val="634"/>
</p:tagLst>
</file>

<file path=ppt/tags/tag476.xml><?xml version="1.0" encoding="utf-8"?>
<p:tagLst xmlns:a="http://schemas.openxmlformats.org/drawingml/2006/main" xmlns:r="http://schemas.openxmlformats.org/officeDocument/2006/relationships" xmlns:p="http://schemas.openxmlformats.org/presentationml/2006/main">
  <p:tag name="AS_UNIQUEID" val="635"/>
</p:tagLst>
</file>

<file path=ppt/tags/tag477.xml><?xml version="1.0" encoding="utf-8"?>
<p:tagLst xmlns:a="http://schemas.openxmlformats.org/drawingml/2006/main" xmlns:r="http://schemas.openxmlformats.org/officeDocument/2006/relationships" xmlns:p="http://schemas.openxmlformats.org/presentationml/2006/main">
  <p:tag name="AS_UNIQUEID" val="416"/>
</p:tagLst>
</file>

<file path=ppt/tags/tag478.xml><?xml version="1.0" encoding="utf-8"?>
<p:tagLst xmlns:a="http://schemas.openxmlformats.org/drawingml/2006/main" xmlns:r="http://schemas.openxmlformats.org/officeDocument/2006/relationships" xmlns:p="http://schemas.openxmlformats.org/presentationml/2006/main">
  <p:tag name="AS_UNIQUEID" val="636"/>
</p:tagLst>
</file>

<file path=ppt/tags/tag479.xml><?xml version="1.0" encoding="utf-8"?>
<p:tagLst xmlns:a="http://schemas.openxmlformats.org/drawingml/2006/main" xmlns:r="http://schemas.openxmlformats.org/officeDocument/2006/relationships" xmlns:p="http://schemas.openxmlformats.org/presentationml/2006/main">
  <p:tag name="AS_UNIQUEID" val="419"/>
</p:tagLst>
</file>

<file path=ppt/tags/tag48.xml><?xml version="1.0" encoding="utf-8"?>
<p:tagLst xmlns:a="http://schemas.openxmlformats.org/drawingml/2006/main" xmlns:r="http://schemas.openxmlformats.org/officeDocument/2006/relationships" xmlns:p="http://schemas.openxmlformats.org/presentationml/2006/main">
  <p:tag name="AS_UNIQUEID" val="14598"/>
</p:tagLst>
</file>

<file path=ppt/tags/tag480.xml><?xml version="1.0" encoding="utf-8"?>
<p:tagLst xmlns:a="http://schemas.openxmlformats.org/drawingml/2006/main" xmlns:r="http://schemas.openxmlformats.org/officeDocument/2006/relationships" xmlns:p="http://schemas.openxmlformats.org/presentationml/2006/main">
  <p:tag name="AS_UNIQUEID" val="637"/>
</p:tagLst>
</file>

<file path=ppt/tags/tag481.xml><?xml version="1.0" encoding="utf-8"?>
<p:tagLst xmlns:a="http://schemas.openxmlformats.org/drawingml/2006/main" xmlns:r="http://schemas.openxmlformats.org/officeDocument/2006/relationships" xmlns:p="http://schemas.openxmlformats.org/presentationml/2006/main">
  <p:tag name="AS_UNIQUEID" val="638"/>
</p:tagLst>
</file>

<file path=ppt/tags/tag482.xml><?xml version="1.0" encoding="utf-8"?>
<p:tagLst xmlns:a="http://schemas.openxmlformats.org/drawingml/2006/main" xmlns:r="http://schemas.openxmlformats.org/officeDocument/2006/relationships" xmlns:p="http://schemas.openxmlformats.org/presentationml/2006/main">
  <p:tag name="AS_UNIQUEID" val="639"/>
</p:tagLst>
</file>

<file path=ppt/tags/tag483.xml><?xml version="1.0" encoding="utf-8"?>
<p:tagLst xmlns:a="http://schemas.openxmlformats.org/drawingml/2006/main" xmlns:r="http://schemas.openxmlformats.org/officeDocument/2006/relationships" xmlns:p="http://schemas.openxmlformats.org/presentationml/2006/main">
  <p:tag name="AS_UNIQUEID" val="416"/>
</p:tagLst>
</file>

<file path=ppt/tags/tag484.xml><?xml version="1.0" encoding="utf-8"?>
<p:tagLst xmlns:a="http://schemas.openxmlformats.org/drawingml/2006/main" xmlns:r="http://schemas.openxmlformats.org/officeDocument/2006/relationships" xmlns:p="http://schemas.openxmlformats.org/presentationml/2006/main">
  <p:tag name="AS_UNIQUEID" val="640"/>
</p:tagLst>
</file>

<file path=ppt/tags/tag485.xml><?xml version="1.0" encoding="utf-8"?>
<p:tagLst xmlns:a="http://schemas.openxmlformats.org/drawingml/2006/main" xmlns:r="http://schemas.openxmlformats.org/officeDocument/2006/relationships" xmlns:p="http://schemas.openxmlformats.org/presentationml/2006/main">
  <p:tag name="AS_UNIQUEID" val="419"/>
</p:tagLst>
</file>

<file path=ppt/tags/tag486.xml><?xml version="1.0" encoding="utf-8"?>
<p:tagLst xmlns:a="http://schemas.openxmlformats.org/drawingml/2006/main" xmlns:r="http://schemas.openxmlformats.org/officeDocument/2006/relationships" xmlns:p="http://schemas.openxmlformats.org/presentationml/2006/main">
  <p:tag name="AS_UNIQUEID" val="641"/>
</p:tagLst>
</file>

<file path=ppt/tags/tag487.xml><?xml version="1.0" encoding="utf-8"?>
<p:tagLst xmlns:a="http://schemas.openxmlformats.org/drawingml/2006/main" xmlns:r="http://schemas.openxmlformats.org/officeDocument/2006/relationships" xmlns:p="http://schemas.openxmlformats.org/presentationml/2006/main">
  <p:tag name="AS_UNIQUEID" val="642"/>
</p:tagLst>
</file>

<file path=ppt/tags/tag488.xml><?xml version="1.0" encoding="utf-8"?>
<p:tagLst xmlns:a="http://schemas.openxmlformats.org/drawingml/2006/main" xmlns:r="http://schemas.openxmlformats.org/officeDocument/2006/relationships" xmlns:p="http://schemas.openxmlformats.org/presentationml/2006/main">
  <p:tag name="AS_UNIQUEID" val="643"/>
</p:tagLst>
</file>

<file path=ppt/tags/tag489.xml><?xml version="1.0" encoding="utf-8"?>
<p:tagLst xmlns:a="http://schemas.openxmlformats.org/drawingml/2006/main" xmlns:r="http://schemas.openxmlformats.org/officeDocument/2006/relationships" xmlns:p="http://schemas.openxmlformats.org/presentationml/2006/main">
  <p:tag name="AS_UNIQUEID" val="478"/>
</p:tagLst>
</file>

<file path=ppt/tags/tag49.xml><?xml version="1.0" encoding="utf-8"?>
<p:tagLst xmlns:a="http://schemas.openxmlformats.org/drawingml/2006/main" xmlns:r="http://schemas.openxmlformats.org/officeDocument/2006/relationships" xmlns:p="http://schemas.openxmlformats.org/presentationml/2006/main">
  <p:tag name="AS_UNIQUEID" val="14599"/>
</p:tagLst>
</file>

<file path=ppt/tags/tag490.xml><?xml version="1.0" encoding="utf-8"?>
<p:tagLst xmlns:a="http://schemas.openxmlformats.org/drawingml/2006/main" xmlns:r="http://schemas.openxmlformats.org/officeDocument/2006/relationships" xmlns:p="http://schemas.openxmlformats.org/presentationml/2006/main">
  <p:tag name="AS_UNIQUEID" val="644"/>
</p:tagLst>
</file>

<file path=ppt/tags/tag491.xml><?xml version="1.0" encoding="utf-8"?>
<p:tagLst xmlns:a="http://schemas.openxmlformats.org/drawingml/2006/main" xmlns:r="http://schemas.openxmlformats.org/officeDocument/2006/relationships" xmlns:p="http://schemas.openxmlformats.org/presentationml/2006/main">
  <p:tag name="AS_UNIQUEID" val="645"/>
</p:tagLst>
</file>

<file path=ppt/tags/tag492.xml><?xml version="1.0" encoding="utf-8"?>
<p:tagLst xmlns:a="http://schemas.openxmlformats.org/drawingml/2006/main" xmlns:r="http://schemas.openxmlformats.org/officeDocument/2006/relationships" xmlns:p="http://schemas.openxmlformats.org/presentationml/2006/main">
  <p:tag name="AS_UNIQUEID" val="646"/>
</p:tagLst>
</file>

<file path=ppt/tags/tag493.xml><?xml version="1.0" encoding="utf-8"?>
<p:tagLst xmlns:a="http://schemas.openxmlformats.org/drawingml/2006/main" xmlns:r="http://schemas.openxmlformats.org/officeDocument/2006/relationships" xmlns:p="http://schemas.openxmlformats.org/presentationml/2006/main">
  <p:tag name="AS_UNIQUEID" val="627"/>
</p:tagLst>
</file>

<file path=ppt/tags/tag494.xml><?xml version="1.0" encoding="utf-8"?>
<p:tagLst xmlns:a="http://schemas.openxmlformats.org/drawingml/2006/main" xmlns:r="http://schemas.openxmlformats.org/officeDocument/2006/relationships" xmlns:p="http://schemas.openxmlformats.org/presentationml/2006/main">
  <p:tag name="AS_UNIQUEID" val="628"/>
</p:tagLst>
</file>

<file path=ppt/tags/tag495.xml><?xml version="1.0" encoding="utf-8"?>
<p:tagLst xmlns:a="http://schemas.openxmlformats.org/drawingml/2006/main" xmlns:r="http://schemas.openxmlformats.org/officeDocument/2006/relationships" xmlns:p="http://schemas.openxmlformats.org/presentationml/2006/main">
  <p:tag name="AS_UNIQUEID" val="629"/>
</p:tagLst>
</file>

<file path=ppt/tags/tag496.xml><?xml version="1.0" encoding="utf-8"?>
<p:tagLst xmlns:a="http://schemas.openxmlformats.org/drawingml/2006/main" xmlns:r="http://schemas.openxmlformats.org/officeDocument/2006/relationships" xmlns:p="http://schemas.openxmlformats.org/presentationml/2006/main">
  <p:tag name="AS_UNIQUEID" val="630"/>
</p:tagLst>
</file>

<file path=ppt/tags/tag497.xml><?xml version="1.0" encoding="utf-8"?>
<p:tagLst xmlns:a="http://schemas.openxmlformats.org/drawingml/2006/main" xmlns:r="http://schemas.openxmlformats.org/officeDocument/2006/relationships" xmlns:p="http://schemas.openxmlformats.org/presentationml/2006/main">
  <p:tag name="AS_UNIQUEID" val="631"/>
</p:tagLst>
</file>

<file path=ppt/tags/tag498.xml><?xml version="1.0" encoding="utf-8"?>
<p:tagLst xmlns:a="http://schemas.openxmlformats.org/drawingml/2006/main" xmlns:r="http://schemas.openxmlformats.org/officeDocument/2006/relationships" xmlns:p="http://schemas.openxmlformats.org/presentationml/2006/main">
  <p:tag name="AS_UNIQUEID" val="632"/>
</p:tagLst>
</file>

<file path=ppt/tags/tag499.xml><?xml version="1.0" encoding="utf-8"?>
<p:tagLst xmlns:a="http://schemas.openxmlformats.org/drawingml/2006/main" xmlns:r="http://schemas.openxmlformats.org/officeDocument/2006/relationships" xmlns:p="http://schemas.openxmlformats.org/presentationml/2006/main">
  <p:tag name="AS_UNIQUEID" val="633"/>
</p:tagLst>
</file>

<file path=ppt/tags/tag5.xml><?xml version="1.0" encoding="utf-8"?>
<p:tagLst xmlns:a="http://schemas.openxmlformats.org/drawingml/2006/main" xmlns:r="http://schemas.openxmlformats.org/officeDocument/2006/relationships" xmlns:p="http://schemas.openxmlformats.org/presentationml/2006/main">
  <p:tag name="AS_UNIQUEID" val="14634"/>
</p:tagLst>
</file>

<file path=ppt/tags/tag50.xml><?xml version="1.0" encoding="utf-8"?>
<p:tagLst xmlns:a="http://schemas.openxmlformats.org/drawingml/2006/main" xmlns:r="http://schemas.openxmlformats.org/officeDocument/2006/relationships" xmlns:p="http://schemas.openxmlformats.org/presentationml/2006/main">
  <p:tag name="AS_UNIQUEID" val="14600"/>
</p:tagLst>
</file>

<file path=ppt/tags/tag500.xml><?xml version="1.0" encoding="utf-8"?>
<p:tagLst xmlns:a="http://schemas.openxmlformats.org/drawingml/2006/main" xmlns:r="http://schemas.openxmlformats.org/officeDocument/2006/relationships" xmlns:p="http://schemas.openxmlformats.org/presentationml/2006/main">
  <p:tag name="AS_UNIQUEID" val="611"/>
</p:tagLst>
</file>

<file path=ppt/tags/tag501.xml><?xml version="1.0" encoding="utf-8"?>
<p:tagLst xmlns:a="http://schemas.openxmlformats.org/drawingml/2006/main" xmlns:r="http://schemas.openxmlformats.org/officeDocument/2006/relationships" xmlns:p="http://schemas.openxmlformats.org/presentationml/2006/main">
  <p:tag name="AS_UNIQUEID" val="425"/>
</p:tagLst>
</file>

<file path=ppt/tags/tag502.xml><?xml version="1.0" encoding="utf-8"?>
<p:tagLst xmlns:a="http://schemas.openxmlformats.org/drawingml/2006/main" xmlns:r="http://schemas.openxmlformats.org/officeDocument/2006/relationships" xmlns:p="http://schemas.openxmlformats.org/presentationml/2006/main">
  <p:tag name="AS_UNIQUEID" val="599"/>
</p:tagLst>
</file>

<file path=ppt/tags/tag503.xml><?xml version="1.0" encoding="utf-8"?>
<p:tagLst xmlns:a="http://schemas.openxmlformats.org/drawingml/2006/main" xmlns:r="http://schemas.openxmlformats.org/officeDocument/2006/relationships" xmlns:p="http://schemas.openxmlformats.org/presentationml/2006/main">
  <p:tag name="AS_UNIQUEID" val="600"/>
</p:tagLst>
</file>

<file path=ppt/tags/tag504.xml><?xml version="1.0" encoding="utf-8"?>
<p:tagLst xmlns:a="http://schemas.openxmlformats.org/drawingml/2006/main" xmlns:r="http://schemas.openxmlformats.org/officeDocument/2006/relationships" xmlns:p="http://schemas.openxmlformats.org/presentationml/2006/main">
  <p:tag name="AS_UNIQUEID" val="601"/>
</p:tagLst>
</file>

<file path=ppt/tags/tag505.xml><?xml version="1.0" encoding="utf-8"?>
<p:tagLst xmlns:a="http://schemas.openxmlformats.org/drawingml/2006/main" xmlns:r="http://schemas.openxmlformats.org/officeDocument/2006/relationships" xmlns:p="http://schemas.openxmlformats.org/presentationml/2006/main">
  <p:tag name="AS_UNIQUEID" val="15084"/>
</p:tagLst>
</file>

<file path=ppt/tags/tag506.xml><?xml version="1.0" encoding="utf-8"?>
<p:tagLst xmlns:a="http://schemas.openxmlformats.org/drawingml/2006/main" xmlns:r="http://schemas.openxmlformats.org/officeDocument/2006/relationships" xmlns:p="http://schemas.openxmlformats.org/presentationml/2006/main">
  <p:tag name="AS_UNIQUEID" val="15085"/>
</p:tagLst>
</file>

<file path=ppt/tags/tag507.xml><?xml version="1.0" encoding="utf-8"?>
<p:tagLst xmlns:a="http://schemas.openxmlformats.org/drawingml/2006/main" xmlns:r="http://schemas.openxmlformats.org/officeDocument/2006/relationships" xmlns:p="http://schemas.openxmlformats.org/presentationml/2006/main">
  <p:tag name="AS_UNIQUEID" val="15086"/>
</p:tagLst>
</file>

<file path=ppt/tags/tag508.xml><?xml version="1.0" encoding="utf-8"?>
<p:tagLst xmlns:a="http://schemas.openxmlformats.org/drawingml/2006/main" xmlns:r="http://schemas.openxmlformats.org/officeDocument/2006/relationships" xmlns:p="http://schemas.openxmlformats.org/presentationml/2006/main">
  <p:tag name="AS_UNIQUEID" val="15080"/>
</p:tagLst>
</file>

<file path=ppt/tags/tag509.xml><?xml version="1.0" encoding="utf-8"?>
<p:tagLst xmlns:a="http://schemas.openxmlformats.org/drawingml/2006/main" xmlns:r="http://schemas.openxmlformats.org/officeDocument/2006/relationships" xmlns:p="http://schemas.openxmlformats.org/presentationml/2006/main">
  <p:tag name="AS_UNIQUEID" val="15081"/>
</p:tagLst>
</file>

<file path=ppt/tags/tag51.xml><?xml version="1.0" encoding="utf-8"?>
<p:tagLst xmlns:a="http://schemas.openxmlformats.org/drawingml/2006/main" xmlns:r="http://schemas.openxmlformats.org/officeDocument/2006/relationships" xmlns:p="http://schemas.openxmlformats.org/presentationml/2006/main">
  <p:tag name="AS_UNIQUEID" val="14601"/>
</p:tagLst>
</file>

<file path=ppt/tags/tag510.xml><?xml version="1.0" encoding="utf-8"?>
<p:tagLst xmlns:a="http://schemas.openxmlformats.org/drawingml/2006/main" xmlns:r="http://schemas.openxmlformats.org/officeDocument/2006/relationships" xmlns:p="http://schemas.openxmlformats.org/presentationml/2006/main">
  <p:tag name="AS_UNIQUEID" val="15082"/>
</p:tagLst>
</file>

<file path=ppt/tags/tag511.xml><?xml version="1.0" encoding="utf-8"?>
<p:tagLst xmlns:a="http://schemas.openxmlformats.org/drawingml/2006/main" xmlns:r="http://schemas.openxmlformats.org/officeDocument/2006/relationships" xmlns:p="http://schemas.openxmlformats.org/presentationml/2006/main">
  <p:tag name="AS_UNIQUEID" val="15092"/>
</p:tagLst>
</file>

<file path=ppt/tags/tag512.xml><?xml version="1.0" encoding="utf-8"?>
<p:tagLst xmlns:a="http://schemas.openxmlformats.org/drawingml/2006/main" xmlns:r="http://schemas.openxmlformats.org/officeDocument/2006/relationships" xmlns:p="http://schemas.openxmlformats.org/presentationml/2006/main">
  <p:tag name="AS_UNIQUEID" val="15093"/>
</p:tagLst>
</file>

<file path=ppt/tags/tag513.xml><?xml version="1.0" encoding="utf-8"?>
<p:tagLst xmlns:a="http://schemas.openxmlformats.org/drawingml/2006/main" xmlns:r="http://schemas.openxmlformats.org/officeDocument/2006/relationships" xmlns:p="http://schemas.openxmlformats.org/presentationml/2006/main">
  <p:tag name="AS_UNIQUEID" val="15094"/>
</p:tagLst>
</file>

<file path=ppt/tags/tag514.xml><?xml version="1.0" encoding="utf-8"?>
<p:tagLst xmlns:a="http://schemas.openxmlformats.org/drawingml/2006/main" xmlns:r="http://schemas.openxmlformats.org/officeDocument/2006/relationships" xmlns:p="http://schemas.openxmlformats.org/presentationml/2006/main">
  <p:tag name="AS_UNIQUEID" val="15095"/>
</p:tagLst>
</file>

<file path=ppt/tags/tag515.xml><?xml version="1.0" encoding="utf-8"?>
<p:tagLst xmlns:a="http://schemas.openxmlformats.org/drawingml/2006/main" xmlns:r="http://schemas.openxmlformats.org/officeDocument/2006/relationships" xmlns:p="http://schemas.openxmlformats.org/presentationml/2006/main">
  <p:tag name="AS_UNIQUEID" val="15096"/>
</p:tagLst>
</file>

<file path=ppt/tags/tag516.xml><?xml version="1.0" encoding="utf-8"?>
<p:tagLst xmlns:a="http://schemas.openxmlformats.org/drawingml/2006/main" xmlns:r="http://schemas.openxmlformats.org/officeDocument/2006/relationships" xmlns:p="http://schemas.openxmlformats.org/presentationml/2006/main">
  <p:tag name="AS_UNIQUEID" val="15097"/>
</p:tagLst>
</file>

<file path=ppt/tags/tag517.xml><?xml version="1.0" encoding="utf-8"?>
<p:tagLst xmlns:a="http://schemas.openxmlformats.org/drawingml/2006/main" xmlns:r="http://schemas.openxmlformats.org/officeDocument/2006/relationships" xmlns:p="http://schemas.openxmlformats.org/presentationml/2006/main">
  <p:tag name="AS_UNIQUEID" val="15088"/>
</p:tagLst>
</file>

<file path=ppt/tags/tag518.xml><?xml version="1.0" encoding="utf-8"?>
<p:tagLst xmlns:a="http://schemas.openxmlformats.org/drawingml/2006/main" xmlns:r="http://schemas.openxmlformats.org/officeDocument/2006/relationships" xmlns:p="http://schemas.openxmlformats.org/presentationml/2006/main">
  <p:tag name="AS_UNIQUEID" val="15089"/>
</p:tagLst>
</file>

<file path=ppt/tags/tag519.xml><?xml version="1.0" encoding="utf-8"?>
<p:tagLst xmlns:a="http://schemas.openxmlformats.org/drawingml/2006/main" xmlns:r="http://schemas.openxmlformats.org/officeDocument/2006/relationships" xmlns:p="http://schemas.openxmlformats.org/presentationml/2006/main">
  <p:tag name="AS_UNIQUEID" val="15090"/>
</p:tagLst>
</file>

<file path=ppt/tags/tag52.xml><?xml version="1.0" encoding="utf-8"?>
<p:tagLst xmlns:a="http://schemas.openxmlformats.org/drawingml/2006/main" xmlns:r="http://schemas.openxmlformats.org/officeDocument/2006/relationships" xmlns:p="http://schemas.openxmlformats.org/presentationml/2006/main">
  <p:tag name="AS_UNIQUEID" val="14602"/>
</p:tagLst>
</file>

<file path=ppt/tags/tag520.xml><?xml version="1.0" encoding="utf-8"?>
<p:tagLst xmlns:a="http://schemas.openxmlformats.org/drawingml/2006/main" xmlns:r="http://schemas.openxmlformats.org/officeDocument/2006/relationships" xmlns:p="http://schemas.openxmlformats.org/presentationml/2006/main">
  <p:tag name="AS_UNIQUEID" val="15103"/>
</p:tagLst>
</file>

<file path=ppt/tags/tag521.xml><?xml version="1.0" encoding="utf-8"?>
<p:tagLst xmlns:a="http://schemas.openxmlformats.org/drawingml/2006/main" xmlns:r="http://schemas.openxmlformats.org/officeDocument/2006/relationships" xmlns:p="http://schemas.openxmlformats.org/presentationml/2006/main">
  <p:tag name="AS_UNIQUEID" val="15104"/>
</p:tagLst>
</file>

<file path=ppt/tags/tag522.xml><?xml version="1.0" encoding="utf-8"?>
<p:tagLst xmlns:a="http://schemas.openxmlformats.org/drawingml/2006/main" xmlns:r="http://schemas.openxmlformats.org/officeDocument/2006/relationships" xmlns:p="http://schemas.openxmlformats.org/presentationml/2006/main">
  <p:tag name="AS_UNIQUEID" val="15105"/>
</p:tagLst>
</file>

<file path=ppt/tags/tag523.xml><?xml version="1.0" encoding="utf-8"?>
<p:tagLst xmlns:a="http://schemas.openxmlformats.org/drawingml/2006/main" xmlns:r="http://schemas.openxmlformats.org/officeDocument/2006/relationships" xmlns:p="http://schemas.openxmlformats.org/presentationml/2006/main">
  <p:tag name="AS_UNIQUEID" val="15106"/>
</p:tagLst>
</file>

<file path=ppt/tags/tag524.xml><?xml version="1.0" encoding="utf-8"?>
<p:tagLst xmlns:a="http://schemas.openxmlformats.org/drawingml/2006/main" xmlns:r="http://schemas.openxmlformats.org/officeDocument/2006/relationships" xmlns:p="http://schemas.openxmlformats.org/presentationml/2006/main">
  <p:tag name="AS_UNIQUEID" val="15107"/>
</p:tagLst>
</file>

<file path=ppt/tags/tag525.xml><?xml version="1.0" encoding="utf-8"?>
<p:tagLst xmlns:a="http://schemas.openxmlformats.org/drawingml/2006/main" xmlns:r="http://schemas.openxmlformats.org/officeDocument/2006/relationships" xmlns:p="http://schemas.openxmlformats.org/presentationml/2006/main">
  <p:tag name="AS_UNIQUEID" val="15108"/>
</p:tagLst>
</file>

<file path=ppt/tags/tag526.xml><?xml version="1.0" encoding="utf-8"?>
<p:tagLst xmlns:a="http://schemas.openxmlformats.org/drawingml/2006/main" xmlns:r="http://schemas.openxmlformats.org/officeDocument/2006/relationships" xmlns:p="http://schemas.openxmlformats.org/presentationml/2006/main">
  <p:tag name="AS_UNIQUEID" val="15109"/>
</p:tagLst>
</file>

<file path=ppt/tags/tag527.xml><?xml version="1.0" encoding="utf-8"?>
<p:tagLst xmlns:a="http://schemas.openxmlformats.org/drawingml/2006/main" xmlns:r="http://schemas.openxmlformats.org/officeDocument/2006/relationships" xmlns:p="http://schemas.openxmlformats.org/presentationml/2006/main">
  <p:tag name="AS_UNIQUEID" val="15110"/>
</p:tagLst>
</file>

<file path=ppt/tags/tag528.xml><?xml version="1.0" encoding="utf-8"?>
<p:tagLst xmlns:a="http://schemas.openxmlformats.org/drawingml/2006/main" xmlns:r="http://schemas.openxmlformats.org/officeDocument/2006/relationships" xmlns:p="http://schemas.openxmlformats.org/presentationml/2006/main">
  <p:tag name="AS_UNIQUEID" val="15111"/>
</p:tagLst>
</file>

<file path=ppt/tags/tag529.xml><?xml version="1.0" encoding="utf-8"?>
<p:tagLst xmlns:a="http://schemas.openxmlformats.org/drawingml/2006/main" xmlns:r="http://schemas.openxmlformats.org/officeDocument/2006/relationships" xmlns:p="http://schemas.openxmlformats.org/presentationml/2006/main">
  <p:tag name="AS_UNIQUEID" val="15112"/>
</p:tagLst>
</file>

<file path=ppt/tags/tag53.xml><?xml version="1.0" encoding="utf-8"?>
<p:tagLst xmlns:a="http://schemas.openxmlformats.org/drawingml/2006/main" xmlns:r="http://schemas.openxmlformats.org/officeDocument/2006/relationships" xmlns:p="http://schemas.openxmlformats.org/presentationml/2006/main">
  <p:tag name="AS_UNIQUEID" val="14603"/>
</p:tagLst>
</file>

<file path=ppt/tags/tag530.xml><?xml version="1.0" encoding="utf-8"?>
<p:tagLst xmlns:a="http://schemas.openxmlformats.org/drawingml/2006/main" xmlns:r="http://schemas.openxmlformats.org/officeDocument/2006/relationships" xmlns:p="http://schemas.openxmlformats.org/presentationml/2006/main">
  <p:tag name="AS_UNIQUEID" val="15113"/>
</p:tagLst>
</file>

<file path=ppt/tags/tag531.xml><?xml version="1.0" encoding="utf-8"?>
<p:tagLst xmlns:a="http://schemas.openxmlformats.org/drawingml/2006/main" xmlns:r="http://schemas.openxmlformats.org/officeDocument/2006/relationships" xmlns:p="http://schemas.openxmlformats.org/presentationml/2006/main">
  <p:tag name="AS_UNIQUEID" val="15114"/>
</p:tagLst>
</file>

<file path=ppt/tags/tag532.xml><?xml version="1.0" encoding="utf-8"?>
<p:tagLst xmlns:a="http://schemas.openxmlformats.org/drawingml/2006/main" xmlns:r="http://schemas.openxmlformats.org/officeDocument/2006/relationships" xmlns:p="http://schemas.openxmlformats.org/presentationml/2006/main">
  <p:tag name="AS_UNIQUEID" val="15115"/>
</p:tagLst>
</file>

<file path=ppt/tags/tag533.xml><?xml version="1.0" encoding="utf-8"?>
<p:tagLst xmlns:a="http://schemas.openxmlformats.org/drawingml/2006/main" xmlns:r="http://schemas.openxmlformats.org/officeDocument/2006/relationships" xmlns:p="http://schemas.openxmlformats.org/presentationml/2006/main">
  <p:tag name="AS_UNIQUEID" val="15116"/>
</p:tagLst>
</file>

<file path=ppt/tags/tag534.xml><?xml version="1.0" encoding="utf-8"?>
<p:tagLst xmlns:a="http://schemas.openxmlformats.org/drawingml/2006/main" xmlns:r="http://schemas.openxmlformats.org/officeDocument/2006/relationships" xmlns:p="http://schemas.openxmlformats.org/presentationml/2006/main">
  <p:tag name="AS_UNIQUEID" val="15117"/>
</p:tagLst>
</file>

<file path=ppt/tags/tag535.xml><?xml version="1.0" encoding="utf-8"?>
<p:tagLst xmlns:a="http://schemas.openxmlformats.org/drawingml/2006/main" xmlns:r="http://schemas.openxmlformats.org/officeDocument/2006/relationships" xmlns:p="http://schemas.openxmlformats.org/presentationml/2006/main">
  <p:tag name="AS_UNIQUEID" val="15118"/>
</p:tagLst>
</file>

<file path=ppt/tags/tag536.xml><?xml version="1.0" encoding="utf-8"?>
<p:tagLst xmlns:a="http://schemas.openxmlformats.org/drawingml/2006/main" xmlns:r="http://schemas.openxmlformats.org/officeDocument/2006/relationships" xmlns:p="http://schemas.openxmlformats.org/presentationml/2006/main">
  <p:tag name="AS_UNIQUEID" val="15119"/>
</p:tagLst>
</file>

<file path=ppt/tags/tag537.xml><?xml version="1.0" encoding="utf-8"?>
<p:tagLst xmlns:a="http://schemas.openxmlformats.org/drawingml/2006/main" xmlns:r="http://schemas.openxmlformats.org/officeDocument/2006/relationships" xmlns:p="http://schemas.openxmlformats.org/presentationml/2006/main">
  <p:tag name="AS_UNIQUEID" val="15120"/>
</p:tagLst>
</file>

<file path=ppt/tags/tag538.xml><?xml version="1.0" encoding="utf-8"?>
<p:tagLst xmlns:a="http://schemas.openxmlformats.org/drawingml/2006/main" xmlns:r="http://schemas.openxmlformats.org/officeDocument/2006/relationships" xmlns:p="http://schemas.openxmlformats.org/presentationml/2006/main">
  <p:tag name="AS_UNIQUEID" val="15121"/>
</p:tagLst>
</file>

<file path=ppt/tags/tag539.xml><?xml version="1.0" encoding="utf-8"?>
<p:tagLst xmlns:a="http://schemas.openxmlformats.org/drawingml/2006/main" xmlns:r="http://schemas.openxmlformats.org/officeDocument/2006/relationships" xmlns:p="http://schemas.openxmlformats.org/presentationml/2006/main">
  <p:tag name="AS_UNIQUEID" val="15122"/>
</p:tagLst>
</file>

<file path=ppt/tags/tag54.xml><?xml version="1.0" encoding="utf-8"?>
<p:tagLst xmlns:a="http://schemas.openxmlformats.org/drawingml/2006/main" xmlns:r="http://schemas.openxmlformats.org/officeDocument/2006/relationships" xmlns:p="http://schemas.openxmlformats.org/presentationml/2006/main">
  <p:tag name="AS_UNIQUEID" val="14726"/>
</p:tagLst>
</file>

<file path=ppt/tags/tag540.xml><?xml version="1.0" encoding="utf-8"?>
<p:tagLst xmlns:a="http://schemas.openxmlformats.org/drawingml/2006/main" xmlns:r="http://schemas.openxmlformats.org/officeDocument/2006/relationships" xmlns:p="http://schemas.openxmlformats.org/presentationml/2006/main">
  <p:tag name="AS_UNIQUEID" val="15123"/>
</p:tagLst>
</file>

<file path=ppt/tags/tag541.xml><?xml version="1.0" encoding="utf-8"?>
<p:tagLst xmlns:a="http://schemas.openxmlformats.org/drawingml/2006/main" xmlns:r="http://schemas.openxmlformats.org/officeDocument/2006/relationships" xmlns:p="http://schemas.openxmlformats.org/presentationml/2006/main">
  <p:tag name="AS_UNIQUEID" val="15124"/>
</p:tagLst>
</file>

<file path=ppt/tags/tag542.xml><?xml version="1.0" encoding="utf-8"?>
<p:tagLst xmlns:a="http://schemas.openxmlformats.org/drawingml/2006/main" xmlns:r="http://schemas.openxmlformats.org/officeDocument/2006/relationships" xmlns:p="http://schemas.openxmlformats.org/presentationml/2006/main">
  <p:tag name="AS_UNIQUEID" val="15125"/>
</p:tagLst>
</file>

<file path=ppt/tags/tag543.xml><?xml version="1.0" encoding="utf-8"?>
<p:tagLst xmlns:a="http://schemas.openxmlformats.org/drawingml/2006/main" xmlns:r="http://schemas.openxmlformats.org/officeDocument/2006/relationships" xmlns:p="http://schemas.openxmlformats.org/presentationml/2006/main">
  <p:tag name="AS_UNIQUEID" val="15126"/>
</p:tagLst>
</file>

<file path=ppt/tags/tag544.xml><?xml version="1.0" encoding="utf-8"?>
<p:tagLst xmlns:a="http://schemas.openxmlformats.org/drawingml/2006/main" xmlns:r="http://schemas.openxmlformats.org/officeDocument/2006/relationships" xmlns:p="http://schemas.openxmlformats.org/presentationml/2006/main">
  <p:tag name="AS_UNIQUEID" val="15127"/>
</p:tagLst>
</file>

<file path=ppt/tags/tag545.xml><?xml version="1.0" encoding="utf-8"?>
<p:tagLst xmlns:a="http://schemas.openxmlformats.org/drawingml/2006/main" xmlns:r="http://schemas.openxmlformats.org/officeDocument/2006/relationships" xmlns:p="http://schemas.openxmlformats.org/presentationml/2006/main">
  <p:tag name="AS_UNIQUEID" val="15099"/>
</p:tagLst>
</file>

<file path=ppt/tags/tag546.xml><?xml version="1.0" encoding="utf-8"?>
<p:tagLst xmlns:a="http://schemas.openxmlformats.org/drawingml/2006/main" xmlns:r="http://schemas.openxmlformats.org/officeDocument/2006/relationships" xmlns:p="http://schemas.openxmlformats.org/presentationml/2006/main">
  <p:tag name="AS_UNIQUEID" val="15100"/>
</p:tagLst>
</file>

<file path=ppt/tags/tag547.xml><?xml version="1.0" encoding="utf-8"?>
<p:tagLst xmlns:a="http://schemas.openxmlformats.org/drawingml/2006/main" xmlns:r="http://schemas.openxmlformats.org/officeDocument/2006/relationships" xmlns:p="http://schemas.openxmlformats.org/presentationml/2006/main">
  <p:tag name="AS_UNIQUEID" val="15101"/>
</p:tagLst>
</file>

<file path=ppt/tags/tag548.xml><?xml version="1.0" encoding="utf-8"?>
<p:tagLst xmlns:a="http://schemas.openxmlformats.org/drawingml/2006/main" xmlns:r="http://schemas.openxmlformats.org/officeDocument/2006/relationships" xmlns:p="http://schemas.openxmlformats.org/presentationml/2006/main">
  <p:tag name="AS_UNIQUEID" val="15133"/>
</p:tagLst>
</file>

<file path=ppt/tags/tag549.xml><?xml version="1.0" encoding="utf-8"?>
<p:tagLst xmlns:a="http://schemas.openxmlformats.org/drawingml/2006/main" xmlns:r="http://schemas.openxmlformats.org/officeDocument/2006/relationships" xmlns:p="http://schemas.openxmlformats.org/presentationml/2006/main">
  <p:tag name="AS_UNIQUEID" val="15134"/>
</p:tagLst>
</file>

<file path=ppt/tags/tag55.xml><?xml version="1.0" encoding="utf-8"?>
<p:tagLst xmlns:a="http://schemas.openxmlformats.org/drawingml/2006/main" xmlns:r="http://schemas.openxmlformats.org/officeDocument/2006/relationships" xmlns:p="http://schemas.openxmlformats.org/presentationml/2006/main">
  <p:tag name="AS_UNIQUEID" val="14727"/>
</p:tagLst>
</file>

<file path=ppt/tags/tag550.xml><?xml version="1.0" encoding="utf-8"?>
<p:tagLst xmlns:a="http://schemas.openxmlformats.org/drawingml/2006/main" xmlns:r="http://schemas.openxmlformats.org/officeDocument/2006/relationships" xmlns:p="http://schemas.openxmlformats.org/presentationml/2006/main">
  <p:tag name="AS_UNIQUEID" val="15135"/>
</p:tagLst>
</file>

<file path=ppt/tags/tag551.xml><?xml version="1.0" encoding="utf-8"?>
<p:tagLst xmlns:a="http://schemas.openxmlformats.org/drawingml/2006/main" xmlns:r="http://schemas.openxmlformats.org/officeDocument/2006/relationships" xmlns:p="http://schemas.openxmlformats.org/presentationml/2006/main">
  <p:tag name="AS_UNIQUEID" val="15136"/>
</p:tagLst>
</file>

<file path=ppt/tags/tag552.xml><?xml version="1.0" encoding="utf-8"?>
<p:tagLst xmlns:a="http://schemas.openxmlformats.org/drawingml/2006/main" xmlns:r="http://schemas.openxmlformats.org/officeDocument/2006/relationships" xmlns:p="http://schemas.openxmlformats.org/presentationml/2006/main">
  <p:tag name="AS_UNIQUEID" val="15137"/>
</p:tagLst>
</file>

<file path=ppt/tags/tag553.xml><?xml version="1.0" encoding="utf-8"?>
<p:tagLst xmlns:a="http://schemas.openxmlformats.org/drawingml/2006/main" xmlns:r="http://schemas.openxmlformats.org/officeDocument/2006/relationships" xmlns:p="http://schemas.openxmlformats.org/presentationml/2006/main">
  <p:tag name="AS_UNIQUEID" val="15129"/>
</p:tagLst>
</file>

<file path=ppt/tags/tag554.xml><?xml version="1.0" encoding="utf-8"?>
<p:tagLst xmlns:a="http://schemas.openxmlformats.org/drawingml/2006/main" xmlns:r="http://schemas.openxmlformats.org/officeDocument/2006/relationships" xmlns:p="http://schemas.openxmlformats.org/presentationml/2006/main">
  <p:tag name="AS_UNIQUEID" val="15130"/>
</p:tagLst>
</file>

<file path=ppt/tags/tag555.xml><?xml version="1.0" encoding="utf-8"?>
<p:tagLst xmlns:a="http://schemas.openxmlformats.org/drawingml/2006/main" xmlns:r="http://schemas.openxmlformats.org/officeDocument/2006/relationships" xmlns:p="http://schemas.openxmlformats.org/presentationml/2006/main">
  <p:tag name="AS_UNIQUEID" val="15131"/>
</p:tagLst>
</file>

<file path=ppt/tags/tag556.xml><?xml version="1.0" encoding="utf-8"?>
<p:tagLst xmlns:a="http://schemas.openxmlformats.org/drawingml/2006/main" xmlns:r="http://schemas.openxmlformats.org/officeDocument/2006/relationships" xmlns:p="http://schemas.openxmlformats.org/presentationml/2006/main">
  <p:tag name="AS_UNIQUEID" val="15143"/>
</p:tagLst>
</file>

<file path=ppt/tags/tag557.xml><?xml version="1.0" encoding="utf-8"?>
<p:tagLst xmlns:a="http://schemas.openxmlformats.org/drawingml/2006/main" xmlns:r="http://schemas.openxmlformats.org/officeDocument/2006/relationships" xmlns:p="http://schemas.openxmlformats.org/presentationml/2006/main">
  <p:tag name="AS_UNIQUEID" val="15144"/>
</p:tagLst>
</file>

<file path=ppt/tags/tag558.xml><?xml version="1.0" encoding="utf-8"?>
<p:tagLst xmlns:a="http://schemas.openxmlformats.org/drawingml/2006/main" xmlns:r="http://schemas.openxmlformats.org/officeDocument/2006/relationships" xmlns:p="http://schemas.openxmlformats.org/presentationml/2006/main">
  <p:tag name="AS_UNIQUEID" val="15145"/>
</p:tagLst>
</file>

<file path=ppt/tags/tag559.xml><?xml version="1.0" encoding="utf-8"?>
<p:tagLst xmlns:a="http://schemas.openxmlformats.org/drawingml/2006/main" xmlns:r="http://schemas.openxmlformats.org/officeDocument/2006/relationships" xmlns:p="http://schemas.openxmlformats.org/presentationml/2006/main">
  <p:tag name="AS_UNIQUEID" val="15146"/>
</p:tagLst>
</file>

<file path=ppt/tags/tag56.xml><?xml version="1.0" encoding="utf-8"?>
<p:tagLst xmlns:a="http://schemas.openxmlformats.org/drawingml/2006/main" xmlns:r="http://schemas.openxmlformats.org/officeDocument/2006/relationships" xmlns:p="http://schemas.openxmlformats.org/presentationml/2006/main">
  <p:tag name="AS_UNIQUEID" val="14728"/>
</p:tagLst>
</file>

<file path=ppt/tags/tag560.xml><?xml version="1.0" encoding="utf-8"?>
<p:tagLst xmlns:a="http://schemas.openxmlformats.org/drawingml/2006/main" xmlns:r="http://schemas.openxmlformats.org/officeDocument/2006/relationships" xmlns:p="http://schemas.openxmlformats.org/presentationml/2006/main">
  <p:tag name="AS_UNIQUEID" val="15147"/>
</p:tagLst>
</file>

<file path=ppt/tags/tag561.xml><?xml version="1.0" encoding="utf-8"?>
<p:tagLst xmlns:a="http://schemas.openxmlformats.org/drawingml/2006/main" xmlns:r="http://schemas.openxmlformats.org/officeDocument/2006/relationships" xmlns:p="http://schemas.openxmlformats.org/presentationml/2006/main">
  <p:tag name="AS_UNIQUEID" val="15139"/>
</p:tagLst>
</file>

<file path=ppt/tags/tag562.xml><?xml version="1.0" encoding="utf-8"?>
<p:tagLst xmlns:a="http://schemas.openxmlformats.org/drawingml/2006/main" xmlns:r="http://schemas.openxmlformats.org/officeDocument/2006/relationships" xmlns:p="http://schemas.openxmlformats.org/presentationml/2006/main">
  <p:tag name="AS_UNIQUEID" val="15140"/>
</p:tagLst>
</file>

<file path=ppt/tags/tag563.xml><?xml version="1.0" encoding="utf-8"?>
<p:tagLst xmlns:a="http://schemas.openxmlformats.org/drawingml/2006/main" xmlns:r="http://schemas.openxmlformats.org/officeDocument/2006/relationships" xmlns:p="http://schemas.openxmlformats.org/presentationml/2006/main">
  <p:tag name="AS_UNIQUEID" val="15141"/>
</p:tagLst>
</file>

<file path=ppt/tags/tag57.xml><?xml version="1.0" encoding="utf-8"?>
<p:tagLst xmlns:a="http://schemas.openxmlformats.org/drawingml/2006/main" xmlns:r="http://schemas.openxmlformats.org/officeDocument/2006/relationships" xmlns:p="http://schemas.openxmlformats.org/presentationml/2006/main">
  <p:tag name="AS_UNIQUEID" val="14729"/>
</p:tagLst>
</file>

<file path=ppt/tags/tag58.xml><?xml version="1.0" encoding="utf-8"?>
<p:tagLst xmlns:a="http://schemas.openxmlformats.org/drawingml/2006/main" xmlns:r="http://schemas.openxmlformats.org/officeDocument/2006/relationships" xmlns:p="http://schemas.openxmlformats.org/presentationml/2006/main">
  <p:tag name="AS_UNIQUEID" val="14730"/>
</p:tagLst>
</file>

<file path=ppt/tags/tag59.xml><?xml version="1.0" encoding="utf-8"?>
<p:tagLst xmlns:a="http://schemas.openxmlformats.org/drawingml/2006/main" xmlns:r="http://schemas.openxmlformats.org/officeDocument/2006/relationships" xmlns:p="http://schemas.openxmlformats.org/presentationml/2006/main">
  <p:tag name="AS_UNIQUEID" val="14731"/>
</p:tagLst>
</file>

<file path=ppt/tags/tag6.xml><?xml version="1.0" encoding="utf-8"?>
<p:tagLst xmlns:a="http://schemas.openxmlformats.org/drawingml/2006/main" xmlns:r="http://schemas.openxmlformats.org/officeDocument/2006/relationships" xmlns:p="http://schemas.openxmlformats.org/presentationml/2006/main">
  <p:tag name="AS_UNIQUEID" val="14635"/>
</p:tagLst>
</file>

<file path=ppt/tags/tag60.xml><?xml version="1.0" encoding="utf-8"?>
<p:tagLst xmlns:a="http://schemas.openxmlformats.org/drawingml/2006/main" xmlns:r="http://schemas.openxmlformats.org/officeDocument/2006/relationships" xmlns:p="http://schemas.openxmlformats.org/presentationml/2006/main">
  <p:tag name="AS_UNIQUEID" val="14732"/>
</p:tagLst>
</file>

<file path=ppt/tags/tag61.xml><?xml version="1.0" encoding="utf-8"?>
<p:tagLst xmlns:a="http://schemas.openxmlformats.org/drawingml/2006/main" xmlns:r="http://schemas.openxmlformats.org/officeDocument/2006/relationships" xmlns:p="http://schemas.openxmlformats.org/presentationml/2006/main">
  <p:tag name="AS_UNIQUEID" val="14640"/>
</p:tagLst>
</file>

<file path=ppt/tags/tag62.xml><?xml version="1.0" encoding="utf-8"?>
<p:tagLst xmlns:a="http://schemas.openxmlformats.org/drawingml/2006/main" xmlns:r="http://schemas.openxmlformats.org/officeDocument/2006/relationships" xmlns:p="http://schemas.openxmlformats.org/presentationml/2006/main">
  <p:tag name="AS_UNIQUEID" val="14641"/>
</p:tagLst>
</file>

<file path=ppt/tags/tag63.xml><?xml version="1.0" encoding="utf-8"?>
<p:tagLst xmlns:a="http://schemas.openxmlformats.org/drawingml/2006/main" xmlns:r="http://schemas.openxmlformats.org/officeDocument/2006/relationships" xmlns:p="http://schemas.openxmlformats.org/presentationml/2006/main">
  <p:tag name="AS_UNIQUEID" val="14642"/>
</p:tagLst>
</file>

<file path=ppt/tags/tag64.xml><?xml version="1.0" encoding="utf-8"?>
<p:tagLst xmlns:a="http://schemas.openxmlformats.org/drawingml/2006/main" xmlns:r="http://schemas.openxmlformats.org/officeDocument/2006/relationships" xmlns:p="http://schemas.openxmlformats.org/presentationml/2006/main">
  <p:tag name="AS_UNIQUEID" val="14643"/>
</p:tagLst>
</file>

<file path=ppt/tags/tag65.xml><?xml version="1.0" encoding="utf-8"?>
<p:tagLst xmlns:a="http://schemas.openxmlformats.org/drawingml/2006/main" xmlns:r="http://schemas.openxmlformats.org/officeDocument/2006/relationships" xmlns:p="http://schemas.openxmlformats.org/presentationml/2006/main">
  <p:tag name="AS_UNIQUEID" val="14644"/>
</p:tagLst>
</file>

<file path=ppt/tags/tag66.xml><?xml version="1.0" encoding="utf-8"?>
<p:tagLst xmlns:a="http://schemas.openxmlformats.org/drawingml/2006/main" xmlns:r="http://schemas.openxmlformats.org/officeDocument/2006/relationships" xmlns:p="http://schemas.openxmlformats.org/presentationml/2006/main">
  <p:tag name="AS_UNIQUEID" val="14646"/>
</p:tagLst>
</file>

<file path=ppt/tags/tag67.xml><?xml version="1.0" encoding="utf-8"?>
<p:tagLst xmlns:a="http://schemas.openxmlformats.org/drawingml/2006/main" xmlns:r="http://schemas.openxmlformats.org/officeDocument/2006/relationships" xmlns:p="http://schemas.openxmlformats.org/presentationml/2006/main">
  <p:tag name="AS_UNIQUEID" val="14647"/>
</p:tagLst>
</file>

<file path=ppt/tags/tag68.xml><?xml version="1.0" encoding="utf-8"?>
<p:tagLst xmlns:a="http://schemas.openxmlformats.org/drawingml/2006/main" xmlns:r="http://schemas.openxmlformats.org/officeDocument/2006/relationships" xmlns:p="http://schemas.openxmlformats.org/presentationml/2006/main">
  <p:tag name="AS_UNIQUEID" val="14648"/>
</p:tagLst>
</file>

<file path=ppt/tags/tag69.xml><?xml version="1.0" encoding="utf-8"?>
<p:tagLst xmlns:a="http://schemas.openxmlformats.org/drawingml/2006/main" xmlns:r="http://schemas.openxmlformats.org/officeDocument/2006/relationships" xmlns:p="http://schemas.openxmlformats.org/presentationml/2006/main">
  <p:tag name="AS_UNIQUEID" val="14649"/>
</p:tagLst>
</file>

<file path=ppt/tags/tag7.xml><?xml version="1.0" encoding="utf-8"?>
<p:tagLst xmlns:a="http://schemas.openxmlformats.org/drawingml/2006/main" xmlns:r="http://schemas.openxmlformats.org/officeDocument/2006/relationships" xmlns:p="http://schemas.openxmlformats.org/presentationml/2006/main">
  <p:tag name="AS_UNIQUEID" val="14636"/>
</p:tagLst>
</file>

<file path=ppt/tags/tag70.xml><?xml version="1.0" encoding="utf-8"?>
<p:tagLst xmlns:a="http://schemas.openxmlformats.org/drawingml/2006/main" xmlns:r="http://schemas.openxmlformats.org/officeDocument/2006/relationships" xmlns:p="http://schemas.openxmlformats.org/presentationml/2006/main">
  <p:tag name="AS_UNIQUEID" val="14651"/>
</p:tagLst>
</file>

<file path=ppt/tags/tag71.xml><?xml version="1.0" encoding="utf-8"?>
<p:tagLst xmlns:a="http://schemas.openxmlformats.org/drawingml/2006/main" xmlns:r="http://schemas.openxmlformats.org/officeDocument/2006/relationships" xmlns:p="http://schemas.openxmlformats.org/presentationml/2006/main">
  <p:tag name="AS_UNIQUEID" val="14652"/>
</p:tagLst>
</file>

<file path=ppt/tags/tag72.xml><?xml version="1.0" encoding="utf-8"?>
<p:tagLst xmlns:a="http://schemas.openxmlformats.org/drawingml/2006/main" xmlns:r="http://schemas.openxmlformats.org/officeDocument/2006/relationships" xmlns:p="http://schemas.openxmlformats.org/presentationml/2006/main">
  <p:tag name="AS_UNIQUEID" val="14653"/>
</p:tagLst>
</file>

<file path=ppt/tags/tag73.xml><?xml version="1.0" encoding="utf-8"?>
<p:tagLst xmlns:a="http://schemas.openxmlformats.org/drawingml/2006/main" xmlns:r="http://schemas.openxmlformats.org/officeDocument/2006/relationships" xmlns:p="http://schemas.openxmlformats.org/presentationml/2006/main">
  <p:tag name="AS_UNIQUEID" val="14654"/>
</p:tagLst>
</file>

<file path=ppt/tags/tag74.xml><?xml version="1.0" encoding="utf-8"?>
<p:tagLst xmlns:a="http://schemas.openxmlformats.org/drawingml/2006/main" xmlns:r="http://schemas.openxmlformats.org/officeDocument/2006/relationships" xmlns:p="http://schemas.openxmlformats.org/presentationml/2006/main">
  <p:tag name="AS_UNIQUEID" val="14655"/>
</p:tagLst>
</file>

<file path=ppt/tags/tag75.xml><?xml version="1.0" encoding="utf-8"?>
<p:tagLst xmlns:a="http://schemas.openxmlformats.org/drawingml/2006/main" xmlns:r="http://schemas.openxmlformats.org/officeDocument/2006/relationships" xmlns:p="http://schemas.openxmlformats.org/presentationml/2006/main">
  <p:tag name="AS_UNIQUEID" val="14656"/>
</p:tagLst>
</file>

<file path=ppt/tags/tag76.xml><?xml version="1.0" encoding="utf-8"?>
<p:tagLst xmlns:a="http://schemas.openxmlformats.org/drawingml/2006/main" xmlns:r="http://schemas.openxmlformats.org/officeDocument/2006/relationships" xmlns:p="http://schemas.openxmlformats.org/presentationml/2006/main">
  <p:tag name="AS_UNIQUEID" val="14658"/>
</p:tagLst>
</file>

<file path=ppt/tags/tag77.xml><?xml version="1.0" encoding="utf-8"?>
<p:tagLst xmlns:a="http://schemas.openxmlformats.org/drawingml/2006/main" xmlns:r="http://schemas.openxmlformats.org/officeDocument/2006/relationships" xmlns:p="http://schemas.openxmlformats.org/presentationml/2006/main">
  <p:tag name="AS_UNIQUEID" val="14659"/>
</p:tagLst>
</file>

<file path=ppt/tags/tag78.xml><?xml version="1.0" encoding="utf-8"?>
<p:tagLst xmlns:a="http://schemas.openxmlformats.org/drawingml/2006/main" xmlns:r="http://schemas.openxmlformats.org/officeDocument/2006/relationships" xmlns:p="http://schemas.openxmlformats.org/presentationml/2006/main">
  <p:tag name="AS_UNIQUEID" val="14660"/>
</p:tagLst>
</file>

<file path=ppt/tags/tag79.xml><?xml version="1.0" encoding="utf-8"?>
<p:tagLst xmlns:a="http://schemas.openxmlformats.org/drawingml/2006/main" xmlns:r="http://schemas.openxmlformats.org/officeDocument/2006/relationships" xmlns:p="http://schemas.openxmlformats.org/presentationml/2006/main">
  <p:tag name="AS_UNIQUEID" val="14661"/>
</p:tagLst>
</file>

<file path=ppt/tags/tag8.xml><?xml version="1.0" encoding="utf-8"?>
<p:tagLst xmlns:a="http://schemas.openxmlformats.org/drawingml/2006/main" xmlns:r="http://schemas.openxmlformats.org/officeDocument/2006/relationships" xmlns:p="http://schemas.openxmlformats.org/presentationml/2006/main">
  <p:tag name="AS_UNIQUEID" val="14637"/>
</p:tagLst>
</file>

<file path=ppt/tags/tag80.xml><?xml version="1.0" encoding="utf-8"?>
<p:tagLst xmlns:a="http://schemas.openxmlformats.org/drawingml/2006/main" xmlns:r="http://schemas.openxmlformats.org/officeDocument/2006/relationships" xmlns:p="http://schemas.openxmlformats.org/presentationml/2006/main">
  <p:tag name="AS_UNIQUEID" val="14662"/>
</p:tagLst>
</file>

<file path=ppt/tags/tag81.xml><?xml version="1.0" encoding="utf-8"?>
<p:tagLst xmlns:a="http://schemas.openxmlformats.org/drawingml/2006/main" xmlns:r="http://schemas.openxmlformats.org/officeDocument/2006/relationships" xmlns:p="http://schemas.openxmlformats.org/presentationml/2006/main">
  <p:tag name="AS_UNIQUEID" val="14663"/>
</p:tagLst>
</file>

<file path=ppt/tags/tag82.xml><?xml version="1.0" encoding="utf-8"?>
<p:tagLst xmlns:a="http://schemas.openxmlformats.org/drawingml/2006/main" xmlns:r="http://schemas.openxmlformats.org/officeDocument/2006/relationships" xmlns:p="http://schemas.openxmlformats.org/presentationml/2006/main">
  <p:tag name="AS_UNIQUEID" val="14664"/>
</p:tagLst>
</file>

<file path=ppt/tags/tag83.xml><?xml version="1.0" encoding="utf-8"?>
<p:tagLst xmlns:a="http://schemas.openxmlformats.org/drawingml/2006/main" xmlns:r="http://schemas.openxmlformats.org/officeDocument/2006/relationships" xmlns:p="http://schemas.openxmlformats.org/presentationml/2006/main">
  <p:tag name="AS_UNIQUEID" val="14665"/>
</p:tagLst>
</file>

<file path=ppt/tags/tag84.xml><?xml version="1.0" encoding="utf-8"?>
<p:tagLst xmlns:a="http://schemas.openxmlformats.org/drawingml/2006/main" xmlns:r="http://schemas.openxmlformats.org/officeDocument/2006/relationships" xmlns:p="http://schemas.openxmlformats.org/presentationml/2006/main">
  <p:tag name="AS_UNIQUEID" val="14667"/>
</p:tagLst>
</file>

<file path=ppt/tags/tag85.xml><?xml version="1.0" encoding="utf-8"?>
<p:tagLst xmlns:a="http://schemas.openxmlformats.org/drawingml/2006/main" xmlns:r="http://schemas.openxmlformats.org/officeDocument/2006/relationships" xmlns:p="http://schemas.openxmlformats.org/presentationml/2006/main">
  <p:tag name="AS_UNIQUEID" val="14668"/>
</p:tagLst>
</file>

<file path=ppt/tags/tag86.xml><?xml version="1.0" encoding="utf-8"?>
<p:tagLst xmlns:a="http://schemas.openxmlformats.org/drawingml/2006/main" xmlns:r="http://schemas.openxmlformats.org/officeDocument/2006/relationships" xmlns:p="http://schemas.openxmlformats.org/presentationml/2006/main">
  <p:tag name="AS_UNIQUEID" val="14669"/>
</p:tagLst>
</file>

<file path=ppt/tags/tag87.xml><?xml version="1.0" encoding="utf-8"?>
<p:tagLst xmlns:a="http://schemas.openxmlformats.org/drawingml/2006/main" xmlns:r="http://schemas.openxmlformats.org/officeDocument/2006/relationships" xmlns:p="http://schemas.openxmlformats.org/presentationml/2006/main">
  <p:tag name="AS_UNIQUEID" val="14670"/>
</p:tagLst>
</file>

<file path=ppt/tags/tag88.xml><?xml version="1.0" encoding="utf-8"?>
<p:tagLst xmlns:a="http://schemas.openxmlformats.org/drawingml/2006/main" xmlns:r="http://schemas.openxmlformats.org/officeDocument/2006/relationships" xmlns:p="http://schemas.openxmlformats.org/presentationml/2006/main">
  <p:tag name="AS_UNIQUEID" val="14671"/>
</p:tagLst>
</file>

<file path=ppt/tags/tag89.xml><?xml version="1.0" encoding="utf-8"?>
<p:tagLst xmlns:a="http://schemas.openxmlformats.org/drawingml/2006/main" xmlns:r="http://schemas.openxmlformats.org/officeDocument/2006/relationships" xmlns:p="http://schemas.openxmlformats.org/presentationml/2006/main">
  <p:tag name="AS_UNIQUEID" val="14672"/>
</p:tagLst>
</file>

<file path=ppt/tags/tag9.xml><?xml version="1.0" encoding="utf-8"?>
<p:tagLst xmlns:a="http://schemas.openxmlformats.org/drawingml/2006/main" xmlns:r="http://schemas.openxmlformats.org/officeDocument/2006/relationships" xmlns:p="http://schemas.openxmlformats.org/presentationml/2006/main">
  <p:tag name="AS_UNIQUEID" val="14638"/>
</p:tagLst>
</file>

<file path=ppt/tags/tag90.xml><?xml version="1.0" encoding="utf-8"?>
<p:tagLst xmlns:a="http://schemas.openxmlformats.org/drawingml/2006/main" xmlns:r="http://schemas.openxmlformats.org/officeDocument/2006/relationships" xmlns:p="http://schemas.openxmlformats.org/presentationml/2006/main">
  <p:tag name="AS_UNIQUEID" val="14673"/>
</p:tagLst>
</file>

<file path=ppt/tags/tag91.xml><?xml version="1.0" encoding="utf-8"?>
<p:tagLst xmlns:a="http://schemas.openxmlformats.org/drawingml/2006/main" xmlns:r="http://schemas.openxmlformats.org/officeDocument/2006/relationships" xmlns:p="http://schemas.openxmlformats.org/presentationml/2006/main">
  <p:tag name="AS_UNIQUEID" val="14674"/>
</p:tagLst>
</file>

<file path=ppt/tags/tag92.xml><?xml version="1.0" encoding="utf-8"?>
<p:tagLst xmlns:a="http://schemas.openxmlformats.org/drawingml/2006/main" xmlns:r="http://schemas.openxmlformats.org/officeDocument/2006/relationships" xmlns:p="http://schemas.openxmlformats.org/presentationml/2006/main">
  <p:tag name="AS_UNIQUEID" val="14676"/>
</p:tagLst>
</file>

<file path=ppt/tags/tag93.xml><?xml version="1.0" encoding="utf-8"?>
<p:tagLst xmlns:a="http://schemas.openxmlformats.org/drawingml/2006/main" xmlns:r="http://schemas.openxmlformats.org/officeDocument/2006/relationships" xmlns:p="http://schemas.openxmlformats.org/presentationml/2006/main">
  <p:tag name="AS_UNIQUEID" val="14677"/>
</p:tagLst>
</file>

<file path=ppt/tags/tag94.xml><?xml version="1.0" encoding="utf-8"?>
<p:tagLst xmlns:a="http://schemas.openxmlformats.org/drawingml/2006/main" xmlns:r="http://schemas.openxmlformats.org/officeDocument/2006/relationships" xmlns:p="http://schemas.openxmlformats.org/presentationml/2006/main">
  <p:tag name="AS_UNIQUEID" val="14678"/>
</p:tagLst>
</file>

<file path=ppt/tags/tag95.xml><?xml version="1.0" encoding="utf-8"?>
<p:tagLst xmlns:a="http://schemas.openxmlformats.org/drawingml/2006/main" xmlns:r="http://schemas.openxmlformats.org/officeDocument/2006/relationships" xmlns:p="http://schemas.openxmlformats.org/presentationml/2006/main">
  <p:tag name="AS_UNIQUEID" val="14679"/>
</p:tagLst>
</file>

<file path=ppt/tags/tag96.xml><?xml version="1.0" encoding="utf-8"?>
<p:tagLst xmlns:a="http://schemas.openxmlformats.org/drawingml/2006/main" xmlns:r="http://schemas.openxmlformats.org/officeDocument/2006/relationships" xmlns:p="http://schemas.openxmlformats.org/presentationml/2006/main">
  <p:tag name="AS_UNIQUEID" val="14680"/>
</p:tagLst>
</file>

<file path=ppt/tags/tag97.xml><?xml version="1.0" encoding="utf-8"?>
<p:tagLst xmlns:a="http://schemas.openxmlformats.org/drawingml/2006/main" xmlns:r="http://schemas.openxmlformats.org/officeDocument/2006/relationships" xmlns:p="http://schemas.openxmlformats.org/presentationml/2006/main">
  <p:tag name="AS_UNIQUEID" val="14681"/>
</p:tagLst>
</file>

<file path=ppt/tags/tag98.xml><?xml version="1.0" encoding="utf-8"?>
<p:tagLst xmlns:a="http://schemas.openxmlformats.org/drawingml/2006/main" xmlns:r="http://schemas.openxmlformats.org/officeDocument/2006/relationships" xmlns:p="http://schemas.openxmlformats.org/presentationml/2006/main">
  <p:tag name="AS_UNIQUEID" val="14682"/>
</p:tagLst>
</file>

<file path=ppt/tags/tag99.xml><?xml version="1.0" encoding="utf-8"?>
<p:tagLst xmlns:a="http://schemas.openxmlformats.org/drawingml/2006/main" xmlns:r="http://schemas.openxmlformats.org/officeDocument/2006/relationships" xmlns:p="http://schemas.openxmlformats.org/presentationml/2006/main">
  <p:tag name="AS_UNIQUEID" val="14683"/>
</p:tagLst>
</file>

<file path=ppt/theme/theme1.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Presentation1" id="{FAE183FB-DFCD-7147-8720-D64CD851A678}" vid="{11CB6C81-012B-B643-9C15-F5B3F54E6AEE}"/>
    </a:ext>
  </a:extLst>
</a:theme>
</file>

<file path=ppt/theme/theme2.xml><?xml version="1.0" encoding="utf-8"?>
<a:theme xmlns:a="http://schemas.openxmlformats.org/drawingml/2006/main" name="2_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Presentation1" id="{FAE183FB-DFCD-7147-8720-D64CD851A678}" vid="{11CB6C81-012B-B643-9C15-F5B3F54E6AEE}"/>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racle Sans"/>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31296</TotalTime>
  <Words>3765</Words>
  <Application>Microsoft Office PowerPoint</Application>
  <PresentationFormat>Widescreen</PresentationFormat>
  <Paragraphs>466</Paragraphs>
  <Slides>22</Slides>
  <Notes>21</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22</vt:i4>
      </vt:variant>
    </vt:vector>
  </HeadingPairs>
  <TitlesOfParts>
    <vt:vector size="40" baseType="lpstr">
      <vt:lpstr>Arial</vt:lpstr>
      <vt:lpstr>Arial Black</vt:lpstr>
      <vt:lpstr>Bahnschrift Light Condensed</vt:lpstr>
      <vt:lpstr>Calibri</vt:lpstr>
      <vt:lpstr>Courier New</vt:lpstr>
      <vt:lpstr>Eras Bold ITC</vt:lpstr>
      <vt:lpstr>Georgia</vt:lpstr>
      <vt:lpstr>Helvetica Neue</vt:lpstr>
      <vt:lpstr>IBM Plex Sans</vt:lpstr>
      <vt:lpstr>Open Sans Light</vt:lpstr>
      <vt:lpstr>Oracle Sans</vt:lpstr>
      <vt:lpstr>Oracle Sans Light</vt:lpstr>
      <vt:lpstr>Oracle Sans Semi Bold</vt:lpstr>
      <vt:lpstr>Oracle Sans Tab</vt:lpstr>
      <vt:lpstr>System Font Regular</vt:lpstr>
      <vt:lpstr>Wingdings</vt:lpstr>
      <vt:lpstr>Parent Master</vt:lpstr>
      <vt:lpstr>2_Parent Master</vt:lpstr>
      <vt:lpstr>Move &amp; Modernize Legacy Apps</vt:lpstr>
      <vt:lpstr>Move Apps to OCI </vt:lpstr>
      <vt:lpstr>PowerPoint Presentation</vt:lpstr>
      <vt:lpstr>Why Move Custom Applications to the Cloud?</vt:lpstr>
      <vt:lpstr>Three Cloud Strategies for Migration/Modernization</vt:lpstr>
      <vt:lpstr>PowerPoint Presentation</vt:lpstr>
      <vt:lpstr>What Cloud Infrastructure Capabilities Matter Most?</vt:lpstr>
      <vt:lpstr>Oracle Cloud - Comprehensive Services for Dev and Deploy</vt:lpstr>
      <vt:lpstr>PowerPoint Presentation</vt:lpstr>
      <vt:lpstr>PowerPoint Presentation</vt:lpstr>
      <vt:lpstr>Ensuring Financial and Performance Benefits</vt:lpstr>
      <vt:lpstr>OCI MySQL Database Service costs less</vt:lpstr>
      <vt:lpstr>PowerPoint Presentation</vt:lpstr>
      <vt:lpstr>The future is here in Oracle Cloud</vt:lpstr>
      <vt:lpstr>PowerPoint Presentation</vt:lpstr>
      <vt:lpstr>Oracle Cloud Infrastructure – Database Migration</vt:lpstr>
      <vt:lpstr>OCI Database Migration - Use Cases</vt:lpstr>
      <vt:lpstr>What Blueprints Can I Follow to Ensure Success?</vt:lpstr>
      <vt:lpstr>Oracle Reference Architectures</vt:lpstr>
      <vt:lpstr>Custom Apps Reference Architecture Examples</vt:lpstr>
      <vt:lpstr>Move Custom Applications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Move Custom Applications to OCI</dc:title>
  <dc:creator>Manish Kapur</dc:creator>
  <cp:lastModifiedBy>Alexandre Fagundes</cp:lastModifiedBy>
  <cp:revision>176</cp:revision>
  <dcterms:created xsi:type="dcterms:W3CDTF">2021-01-10T23:44:57Z</dcterms:created>
  <dcterms:modified xsi:type="dcterms:W3CDTF">2023-01-26T18:38:13Z</dcterms:modified>
</cp:coreProperties>
</file>